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2" r:id="rId3"/>
    <p:sldId id="296" r:id="rId4"/>
    <p:sldId id="297" r:id="rId5"/>
    <p:sldId id="298" r:id="rId6"/>
    <p:sldId id="257" r:id="rId7"/>
    <p:sldId id="266" r:id="rId8"/>
    <p:sldId id="299" r:id="rId9"/>
    <p:sldId id="263" r:id="rId10"/>
    <p:sldId id="268" r:id="rId11"/>
    <p:sldId id="261" r:id="rId12"/>
    <p:sldId id="300" r:id="rId13"/>
    <p:sldId id="269" r:id="rId14"/>
    <p:sldId id="267" r:id="rId15"/>
    <p:sldId id="270" r:id="rId16"/>
    <p:sldId id="271" r:id="rId17"/>
    <p:sldId id="272" r:id="rId18"/>
    <p:sldId id="274" r:id="rId19"/>
    <p:sldId id="260" r:id="rId20"/>
    <p:sldId id="275" r:id="rId21"/>
    <p:sldId id="258" r:id="rId22"/>
    <p:sldId id="259" r:id="rId23"/>
    <p:sldId id="273" r:id="rId24"/>
    <p:sldId id="276" r:id="rId25"/>
    <p:sldId id="283" r:id="rId26"/>
    <p:sldId id="284" r:id="rId27"/>
    <p:sldId id="285" r:id="rId28"/>
    <p:sldId id="277" r:id="rId29"/>
    <p:sldId id="287" r:id="rId30"/>
    <p:sldId id="288" r:id="rId31"/>
    <p:sldId id="289" r:id="rId32"/>
    <p:sldId id="290" r:id="rId33"/>
    <p:sldId id="292" r:id="rId34"/>
    <p:sldId id="293" r:id="rId35"/>
    <p:sldId id="294" r:id="rId36"/>
    <p:sldId id="295" r:id="rId37"/>
    <p:sldId id="279" r:id="rId38"/>
    <p:sldId id="280" r:id="rId39"/>
    <p:sldId id="281" r:id="rId40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>
        <p:scale>
          <a:sx n="90" d="100"/>
          <a:sy n="90" d="100"/>
        </p:scale>
        <p:origin x="-780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78"/>
      </p:cViewPr>
      <p:guideLst>
        <p:guide orient="horz" pos="29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1B3A3-A0E8-443B-99DF-6042947622BE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475E5-5C84-4912-8E42-4E41ED1B81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663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D2C0C-ADE1-4346-B566-EEA12B00BF7D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17064-5D89-4034-966A-92D01768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615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B989BE-465F-4BE7-9CE4-5272D322A7D0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FB9EF4-B9DA-46BB-A5BE-CA122151F933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BB73D-64D1-4119-A72C-C1ADF1AC62BD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03D4E5-7656-47AD-AAFF-E02A86DE1B0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664992-13DF-4213-8BF0-50DCAFCCC4D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0D444-0772-4BF3-ABA2-7EA66CA33ACA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A2006B-6F65-4647-BD60-FCD083E6F4A0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74D786-81D8-4D90-8196-B416F3BC0A05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6C992E-910D-4CB8-A370-94D114947CD4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BA2ABEB-4F8C-477E-A20A-98E6DC3F46F4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24E905-1D06-4FD9-8F5D-B10C279D8ED8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E40F9B-4674-4AAD-AA63-A24E6A60EDE3}" type="datetime1">
              <a:rPr lang="en-US" smtClean="0"/>
              <a:pPr/>
              <a:t>5/16/2017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eks%20Ucapan%20Majlis%20Anugerah%20Kecemerlangan.pdf" TargetMode="External"/><Relationship Id="rId2" Type="http://schemas.openxmlformats.org/officeDocument/2006/relationships/hyperlink" Target="Titah%20Ucapan%20Konvokesyen%202015.doc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Teks%20ucapan%20pengarah%20ipgm%20ksah%202011%20-%20TerkinI%202%20Mei%202011.doc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Teks%20Ucapan%20Majlis%20Anugerah%20Kecemerlangan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Panggilan%20Hormat.pdf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../../../Video/Ucapan%20Pelajar/Ucapan/Ucapan%20Perasmian%20Majlis%20Anugerah%20Kualiti%20Kokurikulum%202012%20-%20YouTube.flv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../../../Video/Ucapan%20Pelajar/Ucapan/Umno%20Terlalu%20Sarat%20-%20Titah%20Raja%20Dr%20Nazrin%20Shah%20Di%20Wacana%20Perpaduan%20-%20YouTube.flv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../../../Video/Ucapan%20Pelajar/Ucapan/pantun%20penutup%20Tok%20Guru%20ECER%20-%20YouTube.mp4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../../Video/Ucapan%20Pelajar/Smkduam.%20ucapan%20pengetua%20rasmi%20surau%20-%20YouTube.flv" TargetMode="External"/><Relationship Id="rId2" Type="http://schemas.openxmlformats.org/officeDocument/2006/relationships/hyperlink" Target="../../../Video/Ucapan%20Pelajar/Ucapan%20Peserta%20Kursus%20Pengucapan%20Awam%20Hang%20Jebat.wmv%20-%20YouTube.flv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1.picsearch.com/is?gogMUqy4LwFcSrnO5PWp4NsxwvrYmuiMVb58AjdTGn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895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media3.picsearch.com/is?_Iu0QDFzi-oF4LlGGzJx6MwS5ivFyyhqqwYIJPqATq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"/>
            <a:ext cx="28956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media3.picsearch.com/is?qyaOjEfR3dsyjq-AYGqu3VncyQP8vyn9i7E0OblSK5M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867400" y="304800"/>
            <a:ext cx="2743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Logo-Cintailah-Bahasa-Keban copy.gif"/>
          <p:cNvPicPr>
            <a:picLocks noChangeAspect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1371600" y="228600"/>
            <a:ext cx="145529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51335" y="3429000"/>
            <a:ext cx="2507418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rial Rounded MT Bold" pitchFamily="34" charset="0"/>
              </a:rPr>
              <a:t>Oleh</a:t>
            </a:r>
            <a:r>
              <a:rPr lang="en-US" dirty="0" smtClean="0">
                <a:latin typeface="Arial Rounded MT Bold" pitchFamily="34" charset="0"/>
              </a:rPr>
              <a:t>:</a:t>
            </a:r>
          </a:p>
          <a:p>
            <a:pPr algn="ctr"/>
            <a:r>
              <a:rPr lang="en-US" dirty="0" smtClean="0">
                <a:latin typeface="Arial Rounded MT Bold" pitchFamily="34" charset="0"/>
              </a:rPr>
              <a:t>Othman bin </a:t>
            </a:r>
            <a:r>
              <a:rPr lang="en-US" dirty="0" err="1" smtClean="0">
                <a:latin typeface="Arial Rounded MT Bold" pitchFamily="34" charset="0"/>
              </a:rPr>
              <a:t>Hussain</a:t>
            </a:r>
            <a:endParaRPr lang="en-US" dirty="0" smtClean="0">
              <a:latin typeface="Arial Rounded MT Bold" pitchFamily="34" charset="0"/>
            </a:endParaRPr>
          </a:p>
          <a:p>
            <a:pPr algn="ctr"/>
            <a:r>
              <a:rPr lang="en-US" dirty="0" err="1" smtClean="0">
                <a:latin typeface="Arial Rounded MT Bold" pitchFamily="34" charset="0"/>
              </a:rPr>
              <a:t>Munsyi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err="1" smtClean="0">
                <a:latin typeface="Arial Rounded MT Bold" pitchFamily="34" charset="0"/>
              </a:rPr>
              <a:t>Dewan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514600"/>
            <a:ext cx="8839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PENULISAN  TEKS  UCAPAN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4260" y="5029200"/>
            <a:ext cx="19928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Rounded MT Bold" pitchFamily="34" charset="0"/>
              </a:rPr>
              <a:t>17 Mei 2017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Rounded MT Bold" pitchFamily="34" charset="0"/>
            </a:endParaRPr>
          </a:p>
        </p:txBody>
      </p:sp>
      <p:sp>
        <p:nvSpPr>
          <p:cNvPr id="5128" name="AutoShape 8" descr="data:image/jpeg;base64,/9j/4AAQSkZJRgABAQAAAQABAAD/2wCEAAkGBhQRERUUEhQWFBUVFhQXFxcXGBUVGBcXFxcXGBwXGBccHCYeGBojHBcUHy8gJicpLCwsGB4xNTAqNSYrLCkBCQoKDgwOGg8PGiwlHyQsLCwsLC0sKSkpKiwsKSwsLCwsLCwqLCwsLSwsLCwsKiwsLCwsLCwsKSwsLCwsLCksLP/AABEIALoA8AMBIgACEQEDEQH/xAAbAAACAwEBAQAAAAAAAAAAAAAEBQIDBgEHAP/EAEUQAAIBAgQDBQUEBgkDBQEAAAECEQADBBIhMQVBUQYTImFxMoGRobEHQsHRFFJykuHwFSMzU2KCorLxFkPCF0RUc+KU/8QAGQEAAwEBAQAAAAAAAAAAAAAAAQIDAAQF/8QALBEAAgICAQMCBQQDAQAAAAAAAAECEQMhEgQTMUFRIjJhkaEUQoHwcbHRI//aAAwDAQACEQMRAD8AOaZqInqaIezrUO7r2LPFor1610T51PJXIrGOe+vtalFdC1jEK7r1qWWvoomOa1976kBUstAxDXzr741YFr7LWMV613Wp5a7lrBKta7rVmWvstAxXr519BqzLX2WsYrr6DVmWu5KASqDXYPWrMtdy1jERaJE60w4Ngc7GQDHIzQiEjammG4nlG2sa1LJdaK4+N2wfinBmtNpJU6j8qW5D51oH4j3iwT6VRh7omGUHlNJGcktjyhFvTFK2D50QvCnOwPvNanDYW22408tqY2+HJy2qUuoa9CsenXuefvgmG4NVd0Z516M/BweQpDjzazZAJbNlgbZtDv7x8aH6tL5gS6evDFV7C0M9mndzDUHfw9XjMlKAq7rkNa9B4NwVLNpVZVLbsSAdTyk9NqQ9muFZrveN7NvX1bl8N/hT3GPZIz3zofZ32HPSpZ538KKYY18TD+6tjkg9y0s7RZDZgZT4l0EedCNxHh/VPnQHFMZgntxbgEnRgCNt/FUF5LSkmmtCu9wwH2dPpQN7CMm49/KmSW3EFGDr0bX4MPxq39OXQOChn72x9+1dccrXk43BMSRUgKcXuGo2o8Ppt8KBvYBl5SOoq0ciZNwaBgK7FSAqQFOKQy19lqzLXQKBivLX2WrcldyVglOSu5KvVKLsYIN1pXJIaMXLwLcldyUxu8Oj/iqGw5FBTTC4NAuSuhKLTDTV64D30HNIKxti8JXclOLXDelSXhuu1T7qKdlibLUwTzp5/R6KNRJqu5gQd4X03pe6mN2WhdYxLCtJgbjZRvrQeD4UgMmT606C6aVz5Zp+DoxQa8k/0oKsswArKcT4oltSLVsSS4BbRmzyWMA6LruYnTpVvFsUl2AjMxR5hQdx0Om31rOth/AxdlAcm4YygEzB1G5312108/Oyzf7RnK2aV6GuWyTA56R51j+z3bA2j3V8k25hX3KeR6r8xXoXB7lvOHLAiJWNQTyINevy4nLV6GljDizbFuYgZnP1+O1ZTjFw4q73IGjat/htjWNDzGnvpx2g4n3aEfeMEjn/AIUrvBuF9zaZn/tLmr+XRR6fWoXuyrABwSwNrKfuio8SwaC0AqBRkuGAABMnWKZhKF4opCD9h/q1dczjx+WeeYO/etQQxPvg/wAffTfDdqAfDdX5QfyNVWbYIqN7BA8qlRcc4dkaO5uZT+ry/dP4UScYykd4n+ZdR7xuPnWQbh5XVCR5bj4URY7Q3rWjjMo9/wDEUDUak2bdzUQfMfjQ9zAkba/z0pPhO1WFvNqxsvOUMZVSRuA8QfQ09t3biidLq8isAx9D8qopuIjimDC3U1s0TbxCPps3Q+FvhUzYjaqLImI4Avd193dEZKkEprBxBxaoi3dPuqQSpBKV7HjoMRcwqFzDxyr6xeimFo5q5ncTqjUkKlsijLGEmiXw4r4KBSuVjKNExaAFR90V1cQP+am14RpFTplLQDiLsba+dL+9Os0fibwPKgLiyeldMFrZzTlvQXhsVyppburBJOlZZcTo0+GOczp+BofEcYYW/E2ijZRuD1bYe6a4c+aMfCHhJ+oyxGILjKFFu0SRlGWXPSTAA2JrNcZwjhhLIAPZgg7tMKoGpOksa6cWGQPD5yYAytlCHz66fOkHEeJm5cKyAJBgzyMRP1rz5Nv6jIU3lkn3027P9pHwpgy9onVea+a9PTY08w3YHNq1wkHoAB+dOLHZDD219jMeplvgK9xzRJRGPB1t4hlxGfMiCR0zcieYI6dafCyrtnZoQCNTCml/CsCLYyKqgHVyIA6QB5aCl/G8ab7LYtTkQqzZSRqpB36aajnUvLH8I0obDj79v98fnSfjxQ+wRl7togyPvc6qe4RyqvHvNsaf9tvq1dEsbjuznjlUtJUZrDrptUyKEu3ripNvKWEQH9n39PWu4DiL3JFy1kI5hgyn051qdXQbV0EG3Q9yxRyp/J0+tQvoRuKFhMjgFGW4sAjvbuh29rpV+GzWdbFxrJ18I8SH1Q6fCK2trhNp7ahra7TIGUydSZHOl2K7KaHu35No3n/iH5V2xy45JRkcUsWRScosAt9qTAXFWQ4/vLWseZQ6j3U74dxFbuuHvLdA+4x8Q/8AIe+azeK4VdtEllIGuo1XbqNqAu4UMZI8Q2ZSVYadRrQfTxluDAuplHU0b8Y4DRwUM89vc230okVhMJx3E2tMwvp+rd0aPJxv7xTTA9pbDGMzYVz9257BPkfZPxFc8sc4eTphkhPwzVqlTFql64tl1ZZEaOniHrG/1o3D40MJBDDypeRSiRt1O2SDIqxSDtU+7o2agnDY39berWUNQWSuxUXBehZZHWy44SqnSKmt0ium7O9CmHkmCtbmqjaowqK+7qqJ0TaszOIw7IWAtswJmYBAGvsyd/LSZqeN4R3hVfZtgEvrLE7gDz31+FaF8LO+tVGyFB2Ekk+p51B4YS8oO0YfF41spuZGFtdEVmkaaSVjU/GguJ4R8quBbz5fEFI8InYkbEfwrQ8d4KLigd5GoLZVlieUR7IAGg0HM1ZhLaXFNq1ZZbQkC4YAYjcjWTtGY/Kuf9Mm3y/gPII7EWb1wXXckqHKgAypK6SK0n9HFhqY10HXzPQVieEdvrmEtrZuYSFTSRmQ+pDLqeZ1p0ftHsMhIFxXiBmAIHvBrojBpUG1Qwx90oBYs6u256D8NKExPd4azcXWVUuzEEBiBPtcxpUuFYlGQ3EuZmY6sAdP8IBHxoTjt7PbdW1zKVPKAY+e9ZJt0jSaq2B4btSrCWQgdVIYfDemOJxQeyrIZU22jcc2rLYXg9lTIB6e2Y+E08t3F7oqsKqKygAk9STqTzJrpbb8nNGKTtCXF/2TRoYGsxzFUcDZz3gczBWJAmCD032qHHcJ3uFuWwwUuoALTAMg6wCQNKC7D8LuYdLq3WVpZSpVw4yhT7xr5Ut+lleKqxzxm2htN3nsiOumo6a0HwlQEOS4zpOktmiBsJ2qztVixawlx4zRl0mJlgN6B7G4kXcKXUEA3H0OuwXnRT1VC8X81jLhnam74syoVV3QAAqQEMDWTrpzFOcPx+0w8Qa2ddxI+IrIYC3o/wD917/eavDEDTXRvka7ezCUUcDzzjJr6m5tXAwlWDDyIP0oPFcHtXJJSD1XT6aVlkuQ06qddVMHbqNaZYXjd1Z8QcdGGu36wg/WpPDKO4souohLUkRxfZRv+2wbybwn47fSk2K4dcTR0IH+ISDvz2Naqx2gQxnUp5jxD5a/Kj7OJS4PCyuOY/MfmKZZskPmQOzjn8jPPcI9yxrZdrWvsjxWz6odPhFNcN2rP/uLOv8Ae2CZ96HX4TWixfALTz4ch6rp8tqSYzsncXW2Q/8Apb8vnRvDk86ZqzY/qhzw/i63RNq4t4dJy3B6r/AU1w/FBMHf9VtD7uteZ4vAMrf1iMrCYOqMPRh+BorC9or6DKxF9P1bvte64NfiDSS6aS3F2PHqYvUtHqNvEKfI9DV2SsJgO1lptCzWD+re1Q+lwbe8j0rRYfipUCdB19tD6MNq5mmtM6lJPY67uvslVYfiStvpPPcfGjVtztrS2USsoCV3JRHcHoaibdCw0VxQ2NTwNC5zBhdpPSeVG5KiUoBZgnW40AjRSAcrHLMzlPXloP4Vp8DaYopdQhP3IHhHQ8p+VFrwu2CxyDxMGPOWGxjbSiMlCKp3YnEwfAu1QRWfE3BlY7SGgbDTefKKvbj/AA++2UBZaQCbcCdhrWAZVCyxlpaZgga6HzkazVtrhj3biogPeHqyhAOgHL1n3VxQ6mUnSQiaPVsFghZQKijLvG4k7nes52v7M3cYvdrfNpSGLLlnMREZmmcuu0U44Fba2i2nJY5SQT5ESo8tQR76PvL4l/zfSvQTNZ4pjfstxtucvd3QP1Xg/Boredi8C9nh627qFHAuSpidSSNutaxlqi0vhHoPpTWFybWzNX7bFfC2U9YDfI6VXgMyk5sh28SqUPvEkVor2BS4GVhIJ8x05jUUJY4GqFspeDBhmLxvtOse+jarxsT4r86AMdfXL4pA5wneT6rBkVXwgW8hFvu8uYn+rXJqd5WBrtRfEMFcCMba52EQsxNB8MusyE3LbW2DEFW30jWeYoUqu9jcndVoYWOyShAUuklpcyAQGc5iNNgJoe72duAHRX32OvzpBwliA5Eg99e1Eg+2ab2eN3VGlwnfRoP11rtisiSpnBN43J2iq7gWX2gy77jyiqM8A8/+Kcp2mYRmRWHkSPkZFdbiGFuTntlT1y/itMpyXzR+xPtwfyy+5n7mI6GKh3+3Pz58/wAqe/0Hh7n9leiRtIb5GDQmJ7JXR7OV/Q5T86dZYPViPDkW0vsUYbtDdTZyR0fxD47/ADpphe1qn+0QjzQz8jr8zWexPDrtv2kYeokfEaUCf5ii8OOewrNkhr/Z6Hh+JWbwgOrTPhbQ/utQmN7KWX2Btnqu37p0+lYcP59d6KwvHL1rRXYDTQ+Jfgan+nlHcJFf1EZanEOx/Y28oPd5bi9Bof3Tp86F4Yl6w6ojtaPc3LhtsIWVuESQdqaYTt0drtsHzQ5T+6dPnRj461iHzIxBe2RlbRsuqnTpM86lmlk41NF8Kx3cGK/+tBZCHEW8ma2rm5aYZdTHsH2vdWxwfb6yLaDvW2H/ALa4fxrH8T7CJi7aKXa2bKBEyqCkcpB1Pxp5w/7OrlxAe+TQAey3ICoKOOS+N0XcskfkVjc/aDZ/vbn/APOfxalrdsUv3ptXcxHhhl7l5AmBOjb7VL/0tf8A+Qv7jfnWa7Rdintr3aAXmFy47EaGIUCFJ3HlTdvC3UJbBzzfvjr+/U9AwPaEE5XGvpDe9efqKcW3DCVII/n4V4pgOJ37K5WJYK+Xu7wYkDLMKwGdTPrWt7Pds7YdS+a1qQVuS40GsOgM7jQialPG4lYZL0egZK53dKbnbfDgE95b0H6l+PecmlVYbtNohK51ZgMyEMNeYPPWNNDUlbKtpHj2JIBLKdtjtv5fKlq4lwSynaNPfv8AGq3xXtCd9ojr5+n8arOJAHMn0HLrG9ePCLgzmUWet9lsazYSw7BFyAqMzFCYlefUH5U4uYliR/Vk6N7LK3QeVeMDibJ7LGeu+486vwna7Fo4ZbpnzCxrEyI1GlepHLrY6iz15sYo3Dr6qfwmq7OKQgDMuw0Jjl515zb+1HFiQ62X3GqMp/0tTPD/AGm5gO9woP7L/gwqydh4NG2t6lo6j6Cuxr7h9TWUt9tsHPjtXLcncAH/AGkUfhu0uEcnJiiu0B5H+4R86IKHUeI+g/Go3EkGaqw90uSUuWrm2xE9eRPXpVjXGAOZGG+3i8vX5VgCi/2dVZ7o5ZLMVOoJYyddxrSXE2HXRhBE6e+tl3qtsQfLnv0OtV3sMriGAIrpx53HT2c2TApbXkxlw67ddvSod5vrWqu8EtHky+h/AzQt/s4gBK3fkG/2muhZ4HM+mmZsg+R/kVZa4ldt+y7rB5HTnyo0cK8WUOkzADZkLE9JFRvcAvD/ALZP7JDdfOq9yD8idqcfRk7Ha6+u+V/2hlPxEfSr/wDqGxc/tsOJ6rlP5GlF3COvtKw9VIoZ19KHaxva/Bu7kWn+R7+h4G57F1rRM6NMf6h+NUP2Kc+K1dt3RpsYP4j50m7v1G9REqZUxtsSD8qZRkvEvvsHOL8x+2i/FcBxFuc9po6gZh8VorhF2GVDv+i4hoI6XY/hX2H7QYhNrjGP1ocfPWmFniJvOGdRmazcnLocoYiIPI6c96hnc+O/wdHT9vloznFO0dzDWcK1piufDqQAfBP6xHOtbgu2WKW2sONVU+wm5UeVIOI4HBXLVlcQ1y1ksjuysZVSY1GsmtRgOD4I20zYph4VjwHUQIO3SpQca+NfgtlUr+B1/NFDducZ/e/6E/Kgr3aq8qLduxcL3Lq6wphQh0KiN/KnB4HgP/lv+5/+aUcV4TZuKLdjELCXLhBueCWISV5a86Z9t1Ua/ihY9zfKV/zZcnHcNiP7UZRGWLgkZjrow2056UHc7IrKLhVdk1IC3JEuZ3nXag7/AGdvW7UZMx7wtKeLw5AJ086A7OYu7mQsWVyL8jVNQ9sCVEbCl4q1x9x3J8XZoeE9g8d3wF0EWc3izQSFk8w07RWk4b2fSxjbLJcYi6bpdR4VOUeGQNGjrvSC/irpDf1j7H7zfnR3ZLi104iyjNmBb7wkjQ7Nv9alPC0mymPOpOqPIJknKOevx3JoxABtB6zGmmkdD519bwwXxOYGaVjcTIIJ3yn/AINGreUHRlH+aPpXjJFXL2BsPh51ChjzB/KZo2xlGrYXbmM35mrrDqDOisdTyDehmDHxotXU7Mv7y/nXTibqmP5QOn6Md7WUn9ZW+tXnCWI8Kp7qKtYUtzHxBo/DcEU6sJrpjKvQnKP1EZ4MjgGcp8tR8KHbgjqZADj/AA6H4GtFiuDAeyNKBfAdRRcl7GjfuJrlqORVumqmr8LxjFWo7u84HQksPgZo44JeY+tRbAryB5czU7KUN27W3URWv2VvKd2UFGB9dp+G1NOH9pbN0DJdyzHgveEj0fY++aW8c4cO5sctHmOei7/OsjjLbJkCsgzCTmOvKAB566010DimeotixzEehDjXXlr8qyD4+2zXIKjK7KZIBBH4edJOH2mt4hbjMECDOQDqSNFUcvFOlNrPZa47kra7vNLM3eFwJkwQZIJ6c6aPUdtORHJh56B73akWzCuxI6HMOXnFTw/b5xAN0mTzUQPUkTQp7Ir4lZLisY1BDb6lk0AivY+AdjsIti0ThrJbu0ljbSScoknfU0F1XLaSoaHTrxbPP7PbG7Hso4Pkw+ho6xxVro8WCZ5/VUt9Vp/xnit+zduLhbNsWrcKW7tYBygnWQJEjw0nftbiH7uMTlDuVPgRciDL4zvGpMfs11L4laivuxO01py/CLrPZ1bu+CvJ56J/5/hRH/psG2LJtuQ34VbxgsoU9+91MuZHLAZsx8TchIG0bada2XCrjGzbLzmKgmdDtzHI1GWWcVaZSPT45OmjCP8AZc2/fgD9gz9aT3OBtYusviZVtXrIOUSWZ5DaNIXlFettdUbkD3isbj4N1418TfWpvPOWpMZ4IY9xR5V2n4Bde1hVRcxtWgj/AHfEOmaJFaPCYb+rtganKgIGpkKBy861Jt0Pe4cjbqD7hTwzuJHJiWTyITwm7/dv+6/5Us4zhSthcylSb10kEEH2U3BFa39AK+wzp+y7r9DSftJxu/hgrgm8WYrDgPynkJ5CqLqXKStE106inTEGExrW7RKOykXORI0yH8aacN7aMpW5cCXBscyBmB0jXQxufP3UM/aYPbIv2LKOWA0B0kTmPLNodCdiahxbGYE2wlq01t4YzOaWgEZmOvLb86582dN3FjqDSo1N77QQFlUsMSCQAn110rLJ2ibE3VZLbJldfFYQiCD/AKjv8azd7FsFAQDxD5dT+VNMN2gNqyoQ5CIIA08W06agVzZc05LSoaMWvLsWriVtklvEbkN5aico8lED18pqtGCmBEHadhQDcNvR3hnICYjddSZjkJBr6zJE8iCSegmJ9xiufmpK0U4jm5bV0aV0IPsEaHrHKNOVL7/A7K2C1pLjPmIOZ8xRYMeADWeZ5R51diMMLPjBYEBWVCfERHiZjHgnQgdGnWKinGWtyyqNBM6gzJg6bdCNuYirY8j9PBkpIy163AEHkKYYbi/dJbESMysxzEH2pj0gVbxezbvEPZHdMZLoSSrMdZU8j5bV23wgfo1u4BLu4XWNDm/kV0Rly8HTaa2MOJcRv3MTbNxxlKyptMQpUltd9fXypng2YkeNj/mND8dw+XGWEGkWht6vUuznFkxNwqisMok5o9OVMRfjQ0eRrmIA5k1CzigzqBcBlgIDKTvtvR+KwZZGC6EggetZnhfYu9axNu4z2yq3A0eInfrFZLZlTRrPtFxFy1Yw7W7hSEvGNDmMJA1HrSXh+LVrTO9tTeW1blTDBliFKk7E848qf/aVww3sHbaQO6BcjXUaD460Fc7LHEWVW0USLITUHdmtvOn7DfGtJbNFrifcFwSXbwOJtrAUgJnXJIMglgdgM1aPukSwEW8gkAtE5iSWylmGsgECT586yOC+ze8hbNdtHMtyIDfeV16dXHwrTYHhX6Jh0QENciGcKF0jQAHodZrz+qxTdcbf0KJxRfiTlw62w3dspgDNJZswOadc2mmnSrD2qxttYFwEKIAFtAfIA0t4+zg4cM2gu5RpEgCZ+P405tWAUQ6alfxrow4XGNNglKtozfaftPihZguEznMSUtBQ+m4I1NZTFdtcSlslbuZiYIldfOFABGlart1cCi2kK8lWCyA0hgOZiD+dZniHGLR4c1o4cC6GJN+VkyDAgDSJAnyqyg7p+BVLwJcV24xd1Ye4SBECW08x4tPWvuHdor3eob737lsMC6i4+Zl5gEkjpXqJe3Zwdq69tbpy2NFtqG8eUeyZiJ19DXjOOUC8/i5kRE84p0kVUuQxxPEHN4sC4tl3yh2JhTJAMcwIqZ4sVYf1lyMhnKzCGOWNJ9aefZbKYoMqd4pJRiyyq95l5nQNppNaH7Z8Uqth7YQKqtnJQLmPhggNsw05ga1TttqyUskefH++v/AT7O8S9/vs1x2ClMssdJXUb1tDZcbM3PnNZD7NcPlt3WUMSWXODBCjKWUhucq0R1U+Vbq0sjUQSSACI25+QPL0rgnlxp02Nsjw+7aCf1927mhdgusxJHh5TVHEb9ka2yzQSFLwmpHLTUb6xVeP4NfLf1RTwwACwGoOhMnmD9Kr44VCJbuAJ3Yzl0IZmbTpO+w6Ca5e7OUX7egrXoZji+AZQVLSZV8oAaCREiBMwTvSziFhYgjIdSInxeTc5Ou9HYjFEo2W1chyTmZgZEbjpBkR0pbi0a4w71lUrlM5hOkQGA6xEVNTnasn6iu6quoZzCgZQFgH3++PdQlq0rkS20TlDM29aLC9n/0kBbTABnuTMDKqAkknbaar4e961atlEeyjAr3gUAPmI1H60AHU9TV1lXgfwULxi8gcRGZHXmNwQOfLX4nrVXZ7h3e/eVCqgS+bISXTW4Buo3jr6VG5et20VMwe4zEEjkBMj1kkE7aCp8Nu5WOuUTJjdoOw6VxKVemvsZ60Nn7B32XO2KsopkHvM+hBy7/eECRrsRQV77PxeGvEMPAn2BdPxWa0jH9KSzh9QLl1IPRAGJIJ9IrTf0rawbjDpaKosBmWPCvdG4XYe0wAGp31J5V62O348HR/5xxKTtybelS0vW9/6PMMV2Ps20d/09LhRSwRbbeIqoASZ0mBrTrAcBw3d21F7FXwhDnubCZA05ozMZMHSn3azAW79jC4kKEa+bSsBGq3Bm35ka6+dEWMa4UBMLcVQAADAga6e7T1mtCMuTWtFsnZjjjkjbb9G1qvPpv6CHivC8JiHa9bu31uWbRJV0gKFMeIDWfFsKScMwtiwxNpipIgkI+vyFbdcMbzsHTune1cQ6hiUDW4Y+ckjXaqP+kAObfAVVNr5jnyqOu3aTXr/UIreMLnKrsSZgRlnTqzgCrrWDxGYMbbEAg+3b1jz72Kbt2OXmX+Q/CoDsrZG+Y/5j+FZv2ZLiU9o7bYlbaNNtFBzDvrC5tomWOm+kVxb4VRF+ysCMou2Z00EkAirT2aw/O3PqWP1NTXglgbWlrXu23+A8dUAXeJa6Yi0NI1fN/tt1MXTc0F623oLh19e6A6Uw/o+2u1lfctO+ynDrd17ga0uQJzAAmRHviaWbaXw+QqJmscSMhNwE20TUox1g6+pmhTxhS0m40bwLbb/vitb2h4XbsspWFEnMZGx9TQmGwLXTFqTz1ygaedLjlKviC47FfCuA2uJX4IcuiSG8VsQGHLOdZNNLv2OWypXxQf8dP+yuDezeY3fCChAnmZFa8XQedPy9mFRXqeYn7MrygKmIxKhRAAuaADppSe/wDYoCZm5PWFP/jXs+YV0Ghb9xqPO+wfZFsA7ofFbutbPiGpdVuTpEREe+hu3CkYoZCqCTmJA6LGm5O+1eh432rX/wBn/i1efdugv6TqYhtgGkgqukgQonn8jUOom4QbQJIWcI4veS4bVxcxALKqxIIIAzH2V0OYg6jSmN7iAZ2CMFbYakgBdCSZgqNJPnvNZzD8WCBsgRApJJO7ZhAUaeHQeIkbfCoY/tY7I0NZuNlHgFxMzKCNAyATHME8pjSvBlGeSTYteg8x3EVchVurlC5FLMcuZTq2pAfKogTKrzmBSLCYVAj37r5wCYMgiBoIykgkkwP+azuF4tbIZ7TOkAEoWHik65XC6czB+dBYnjTN4AWyE5spI9oAiZAHX616PT4Ju0Z70Nb/AGj72UW2oBJExJE9PdQa2faENm1kgEg8txtpNLMHehp/mdvz+FNFuXCisuzvB8oAJHv8Vdk8Cj8qFcSu3xVkACpBAPikjx7knkY10jnTMcSv9xbQi21sQFa20wCJy8wY1PUn0IpRicO7DKuWQxIGuafu5TttuDoZB3q2zgRZa17Tj70gbtqVESND/urneJX9TCdnXOwkgmSJ0J8vWr8DfYEqdOY/MV3E4QySjKNZEkABteoovs/hDeuBbrIoEZ2GoyggmI5sfrSSiK2qNU4uW8PhblpTntsMuhb9Zjp01UfGtngO06OM7YS+tznFoNrEaOY0jTXlRvCL9gWkVbiNlEaHbnHumPhTJQPX3GvQxQ4rTKd+LxLG4J0273e/QwPaHCYzHOsWO5tW/YUsoPLxGOeg20ApxgrWMCBbiWS22YswJ82AG/pFaiPI/Cq3DdPiaaOOm5W9lcnXSnjWLjFRXjXj+bvfr7mb4Zwa6l57164rFkyhVBAUTMCT5U3TiWQRlH7Q8LfGrMWCEJ05Uqdpo0o6RN5ZZXyl/jwl4/wE4vHZlIDPruCZH8aVM1EsapesYpmuPUHNVm5WMfC46+yxHvMfCrrPG7yaBgR5qv4CaHLVEmtRrGCdo2mWto3x/jTK12vSPFbI9IP5VmWNRNCkE2NvtOj/AHlHk4ZfnBFXgJcbOt4Bo2VwR8Kw2bzqm9iVG5X8flQ4hPT2xAA9uPmKqXiesZh9K8wXtAE9lm9xNfN23vDRST+1BHzFHtyBaPWLeJl7YJnxiP3XpB2z7IX8TdD2lRtSPGdpC+KOogxWCtdu8Ujq4NsFeWTQ6Rrr9Ip9hvthvj27Fpv2SyfWa0sLlGmbkgFOwt+xJuWbt5z7UFipHQZTqPI0HjOG5luj9ETvAuguWyA7aHLm6xqCdJETWvw32x2j/aYe4vmrK/1iiMT264bisvevdXKZAK3Fg+eWZrjn0Pqm7/vsZ0zz/GcNFnCnurdoMwAiCQwY+0JJ0HTl1pVgewbXFOa5kYFtIlQomJYneY0jY16WOE8LvZRaxuSDIHeJz5Q6zHlWIxl4refK5y5nXrmAaFJ6jQVGOLqca+D+/cXaK8P2IRQA9w5hOYIBJ1ganQQI6+1R1zg9q3YhVIAOcM7ZiJlWIywBsND50V2bwBxt82y+VjbzZiCYKHTmDGvWdN6L4r9md21GXFLruChAI5yJMmmrqv3A2YLF4K5MAFiQmo5G5qPSIir7PD8Soysh0InUaQZn5Cju0nAcTw+4Fa5bZXtllKkgQfDrPPSlPD8UWklxm20aOf8APrpTyhme+IklJgyXTmOsHUaAT6Uz4LfXvQbr92ApCsGZDJP3mAJI91D4i2O8Gg9kHbnJp12PsL+kr4R8BU4+UTlGmb7sjkZWK27SkEBmUls2mjg+Y+YrSBx1FJsPaAxBgATE6DWEG/WnttR0r0cSpUI0Vtc8ifdVLuf1fmKKaqLlVDQBjgch2pTTrHDwH3fWlJGlIy8PAO9U3KuujShGFCihTcoa5fA3IHvpdxW4c8SY6UtcU6iBsc3eK213JPoCaFfjq8gT8KWBB0FdVB0FPwQLCbnGmOwA+dUPxG4fvH5Co5B0FdVB0FNSBZU90nck+tVZaKCDoK+yDoKIAPLX2tF5B0FdyDoKxgWvoNFC2OgqWQdBWMCA181Esg6CohB0FYwI1ua5lo4IOgrmQdBWMAl2GzEehIqYxt3+8eP22/OiDbHQVAoOgrBKsXjHux3rG5AgZzmgdBNBLhEkRbUGRTBkHQVBUEjQbj61g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AutoShape 10" descr="data:image/jpeg;base64,/9j/4AAQSkZJRgABAQAAAQABAAD/2wCEAAkGBhQRERUUEhQWFBUVFhQXFxcXGBUVGBcXFxcXGBwXGBccHCYeGBojHBcUHy8gJicpLCwsGB4xNTAqNSYrLCkBCQoKDgwOGg8PGiwlHyQsLCwsLC0sKSkpKiwsKSwsLCwsLCwqLCwsLSwsLCwsKiwsLCwsLCwsKSwsLCwsLCksLP/AABEIALoA8AMBIgACEQEDEQH/xAAbAAACAwEBAQAAAAAAAAAAAAAEBQIDBgEHAP/EAEUQAAIBAgQDBQUEBgkDBQEAAAECEQADBBIhMQVBUQYTImFxMoGRobEHQsHRFFJykuHwFSMzU2KCorLxFkPCF0RUc+KU/8QAGQEAAwEBAQAAAAAAAAAAAAAAAQIDAAQF/8QALBEAAgICAQMCBQQDAQAAAAAAAAECEQMhEgQTMUFRIjJhkaEUQoHwcbHRI//aAAwDAQACEQMRAD8AOaZqInqaIezrUO7r2LPFor1610T51PJXIrGOe+vtalFdC1jEK7r1qWWvoomOa1976kBUstAxDXzr741YFr7LWMV613Wp5a7lrBKta7rVmWvstAxXr519BqzLX2WsYrr6DVmWu5KASqDXYPWrMtdy1jERaJE60w4Ngc7GQDHIzQiEjammG4nlG2sa1LJdaK4+N2wfinBmtNpJU6j8qW5D51oH4j3iwT6VRh7omGUHlNJGcktjyhFvTFK2D50QvCnOwPvNanDYW22408tqY2+HJy2qUuoa9CsenXuefvgmG4NVd0Z516M/BweQpDjzazZAJbNlgbZtDv7x8aH6tL5gS6evDFV7C0M9mndzDUHfw9XjMlKAq7rkNa9B4NwVLNpVZVLbsSAdTyk9NqQ9muFZrveN7NvX1bl8N/hT3GPZIz3zofZ32HPSpZ538KKYY18TD+6tjkg9y0s7RZDZgZT4l0EedCNxHh/VPnQHFMZgntxbgEnRgCNt/FUF5LSkmmtCu9wwH2dPpQN7CMm49/KmSW3EFGDr0bX4MPxq39OXQOChn72x9+1dccrXk43BMSRUgKcXuGo2o8Ppt8KBvYBl5SOoq0ciZNwaBgK7FSAqQFOKQy19lqzLXQKBivLX2WrcldyVglOSu5KvVKLsYIN1pXJIaMXLwLcldyUxu8Oj/iqGw5FBTTC4NAuSuhKLTDTV64D30HNIKxti8JXclOLXDelSXhuu1T7qKdlibLUwTzp5/R6KNRJqu5gQd4X03pe6mN2WhdYxLCtJgbjZRvrQeD4UgMmT606C6aVz5Zp+DoxQa8k/0oKsswArKcT4oltSLVsSS4BbRmzyWMA6LruYnTpVvFsUl2AjMxR5hQdx0Om31rOth/AxdlAcm4YygEzB1G5312108/Oyzf7RnK2aV6GuWyTA56R51j+z3bA2j3V8k25hX3KeR6r8xXoXB7lvOHLAiJWNQTyINevy4nLV6GljDizbFuYgZnP1+O1ZTjFw4q73IGjat/htjWNDzGnvpx2g4n3aEfeMEjn/AIUrvBuF9zaZn/tLmr+XRR6fWoXuyrABwSwNrKfuio8SwaC0AqBRkuGAABMnWKZhKF4opCD9h/q1dczjx+WeeYO/etQQxPvg/wAffTfDdqAfDdX5QfyNVWbYIqN7BA8qlRcc4dkaO5uZT+ry/dP4UScYykd4n+ZdR7xuPnWQbh5XVCR5bj4URY7Q3rWjjMo9/wDEUDUak2bdzUQfMfjQ9zAkba/z0pPhO1WFvNqxsvOUMZVSRuA8QfQ09t3biidLq8isAx9D8qopuIjimDC3U1s0TbxCPps3Q+FvhUzYjaqLImI4Avd193dEZKkEprBxBxaoi3dPuqQSpBKV7HjoMRcwqFzDxyr6xeimFo5q5ncTqjUkKlsijLGEmiXw4r4KBSuVjKNExaAFR90V1cQP+am14RpFTplLQDiLsba+dL+9Os0fibwPKgLiyeldMFrZzTlvQXhsVyppburBJOlZZcTo0+GOczp+BofEcYYW/E2ijZRuD1bYe6a4c+aMfCHhJ+oyxGILjKFFu0SRlGWXPSTAA2JrNcZwjhhLIAPZgg7tMKoGpOksa6cWGQPD5yYAytlCHz66fOkHEeJm5cKyAJBgzyMRP1rz5Nv6jIU3lkn3027P9pHwpgy9onVea+a9PTY08w3YHNq1wkHoAB+dOLHZDD219jMeplvgK9xzRJRGPB1t4hlxGfMiCR0zcieYI6dafCyrtnZoQCNTCml/CsCLYyKqgHVyIA6QB5aCl/G8ab7LYtTkQqzZSRqpB36aajnUvLH8I0obDj79v98fnSfjxQ+wRl7togyPvc6qe4RyqvHvNsaf9tvq1dEsbjuznjlUtJUZrDrptUyKEu3ripNvKWEQH9n39PWu4DiL3JFy1kI5hgyn051qdXQbV0EG3Q9yxRyp/J0+tQvoRuKFhMjgFGW4sAjvbuh29rpV+GzWdbFxrJ18I8SH1Q6fCK2trhNp7ahra7TIGUydSZHOl2K7KaHu35No3n/iH5V2xy45JRkcUsWRScosAt9qTAXFWQ4/vLWseZQ6j3U74dxFbuuHvLdA+4x8Q/8AIe+azeK4VdtEllIGuo1XbqNqAu4UMZI8Q2ZSVYadRrQfTxluDAuplHU0b8Y4DRwUM89vc230okVhMJx3E2tMwvp+rd0aPJxv7xTTA9pbDGMzYVz9257BPkfZPxFc8sc4eTphkhPwzVqlTFql64tl1ZZEaOniHrG/1o3D40MJBDDypeRSiRt1O2SDIqxSDtU+7o2agnDY39berWUNQWSuxUXBehZZHWy44SqnSKmt0ium7O9CmHkmCtbmqjaowqK+7qqJ0TaszOIw7IWAtswJmYBAGvsyd/LSZqeN4R3hVfZtgEvrLE7gDz31+FaF8LO+tVGyFB2Ekk+p51B4YS8oO0YfF41spuZGFtdEVmkaaSVjU/GguJ4R8quBbz5fEFI8InYkbEfwrQ8d4KLigd5GoLZVlieUR7IAGg0HM1ZhLaXFNq1ZZbQkC4YAYjcjWTtGY/Kuf9Mm3y/gPII7EWb1wXXckqHKgAypK6SK0n9HFhqY10HXzPQVieEdvrmEtrZuYSFTSRmQ+pDLqeZ1p0ftHsMhIFxXiBmAIHvBrojBpUG1Qwx90oBYs6u256D8NKExPd4azcXWVUuzEEBiBPtcxpUuFYlGQ3EuZmY6sAdP8IBHxoTjt7PbdW1zKVPKAY+e9ZJt0jSaq2B4btSrCWQgdVIYfDemOJxQeyrIZU22jcc2rLYXg9lTIB6e2Y+E08t3F7oqsKqKygAk9STqTzJrpbb8nNGKTtCXF/2TRoYGsxzFUcDZz3gczBWJAmCD032qHHcJ3uFuWwwUuoALTAMg6wCQNKC7D8LuYdLq3WVpZSpVw4yhT7xr5Ut+lleKqxzxm2htN3nsiOumo6a0HwlQEOS4zpOktmiBsJ2qztVixawlx4zRl0mJlgN6B7G4kXcKXUEA3H0OuwXnRT1VC8X81jLhnam74syoVV3QAAqQEMDWTrpzFOcPx+0w8Qa2ddxI+IrIYC3o/wD917/eavDEDTXRvka7ezCUUcDzzjJr6m5tXAwlWDDyIP0oPFcHtXJJSD1XT6aVlkuQ06qddVMHbqNaZYXjd1Z8QcdGGu36wg/WpPDKO4souohLUkRxfZRv+2wbybwn47fSk2K4dcTR0IH+ISDvz2Naqx2gQxnUp5jxD5a/Kj7OJS4PCyuOY/MfmKZZskPmQOzjn8jPPcI9yxrZdrWvsjxWz6odPhFNcN2rP/uLOv8Ae2CZ96HX4TWixfALTz4ch6rp8tqSYzsncXW2Q/8Apb8vnRvDk86ZqzY/qhzw/i63RNq4t4dJy3B6r/AU1w/FBMHf9VtD7uteZ4vAMrf1iMrCYOqMPRh+BorC9or6DKxF9P1bvte64NfiDSS6aS3F2PHqYvUtHqNvEKfI9DV2SsJgO1lptCzWD+re1Q+lwbe8j0rRYfipUCdB19tD6MNq5mmtM6lJPY67uvslVYfiStvpPPcfGjVtztrS2USsoCV3JRHcHoaibdCw0VxQ2NTwNC5zBhdpPSeVG5KiUoBZgnW40AjRSAcrHLMzlPXloP4Vp8DaYopdQhP3IHhHQ8p+VFrwu2CxyDxMGPOWGxjbSiMlCKp3YnEwfAu1QRWfE3BlY7SGgbDTefKKvbj/AA++2UBZaQCbcCdhrWAZVCyxlpaZgga6HzkazVtrhj3biogPeHqyhAOgHL1n3VxQ6mUnSQiaPVsFghZQKijLvG4k7nes52v7M3cYvdrfNpSGLLlnMREZmmcuu0U44Fba2i2nJY5SQT5ESo8tQR76PvL4l/zfSvQTNZ4pjfstxtucvd3QP1Xg/Boredi8C9nh627qFHAuSpidSSNutaxlqi0vhHoPpTWFybWzNX7bFfC2U9YDfI6VXgMyk5sh28SqUPvEkVor2BS4GVhIJ8x05jUUJY4GqFspeDBhmLxvtOse+jarxsT4r86AMdfXL4pA5wneT6rBkVXwgW8hFvu8uYn+rXJqd5WBrtRfEMFcCMba52EQsxNB8MusyE3LbW2DEFW30jWeYoUqu9jcndVoYWOyShAUuklpcyAQGc5iNNgJoe72duAHRX32OvzpBwliA5Eg99e1Eg+2ab2eN3VGlwnfRoP11rtisiSpnBN43J2iq7gWX2gy77jyiqM8A8/+Kcp2mYRmRWHkSPkZFdbiGFuTntlT1y/itMpyXzR+xPtwfyy+5n7mI6GKh3+3Pz58/wAqe/0Hh7n9leiRtIb5GDQmJ7JXR7OV/Q5T86dZYPViPDkW0vsUYbtDdTZyR0fxD47/ADpphe1qn+0QjzQz8jr8zWexPDrtv2kYeokfEaUCf5ii8OOewrNkhr/Z6Hh+JWbwgOrTPhbQ/utQmN7KWX2Btnqu37p0+lYcP59d6KwvHL1rRXYDTQ+Jfgan+nlHcJFf1EZanEOx/Y28oPd5bi9Bof3Tp86F4Yl6w6ojtaPc3LhtsIWVuESQdqaYTt0drtsHzQ5T+6dPnRj461iHzIxBe2RlbRsuqnTpM86lmlk41NF8Kx3cGK/+tBZCHEW8ma2rm5aYZdTHsH2vdWxwfb6yLaDvW2H/ALa4fxrH8T7CJi7aKXa2bKBEyqCkcpB1Pxp5w/7OrlxAe+TQAey3ICoKOOS+N0XcskfkVjc/aDZ/vbn/APOfxalrdsUv3ptXcxHhhl7l5AmBOjb7VL/0tf8A+Qv7jfnWa7Rdintr3aAXmFy47EaGIUCFJ3HlTdvC3UJbBzzfvjr+/U9AwPaEE5XGvpDe9efqKcW3DCVII/n4V4pgOJ37K5WJYK+Xu7wYkDLMKwGdTPrWt7Pds7YdS+a1qQVuS40GsOgM7jQialPG4lYZL0egZK53dKbnbfDgE95b0H6l+PecmlVYbtNohK51ZgMyEMNeYPPWNNDUlbKtpHj2JIBLKdtjtv5fKlq4lwSynaNPfv8AGq3xXtCd9ojr5+n8arOJAHMn0HLrG9ePCLgzmUWet9lsazYSw7BFyAqMzFCYlefUH5U4uYliR/Vk6N7LK3QeVeMDibJ7LGeu+486vwna7Fo4ZbpnzCxrEyI1GlepHLrY6iz15sYo3Dr6qfwmq7OKQgDMuw0Jjl515zb+1HFiQ62X3GqMp/0tTPD/AGm5gO9woP7L/gwqydh4NG2t6lo6j6Cuxr7h9TWUt9tsHPjtXLcncAH/AGkUfhu0uEcnJiiu0B5H+4R86IKHUeI+g/Go3EkGaqw90uSUuWrm2xE9eRPXpVjXGAOZGG+3i8vX5VgCi/2dVZ7o5ZLMVOoJYyddxrSXE2HXRhBE6e+tl3qtsQfLnv0OtV3sMriGAIrpx53HT2c2TApbXkxlw67ddvSod5vrWqu8EtHky+h/AzQt/s4gBK3fkG/2muhZ4HM+mmZsg+R/kVZa4ldt+y7rB5HTnyo0cK8WUOkzADZkLE9JFRvcAvD/ALZP7JDdfOq9yD8idqcfRk7Ha6+u+V/2hlPxEfSr/wDqGxc/tsOJ6rlP5GlF3COvtKw9VIoZ19KHaxva/Bu7kWn+R7+h4G57F1rRM6NMf6h+NUP2Kc+K1dt3RpsYP4j50m7v1G9REqZUxtsSD8qZRkvEvvsHOL8x+2i/FcBxFuc9po6gZh8VorhF2GVDv+i4hoI6XY/hX2H7QYhNrjGP1ocfPWmFniJvOGdRmazcnLocoYiIPI6c96hnc+O/wdHT9vloznFO0dzDWcK1piufDqQAfBP6xHOtbgu2WKW2sONVU+wm5UeVIOI4HBXLVlcQ1y1ksjuysZVSY1GsmtRgOD4I20zYph4VjwHUQIO3SpQca+NfgtlUr+B1/NFDducZ/e/6E/Kgr3aq8qLduxcL3Lq6wphQh0KiN/KnB4HgP/lv+5/+aUcV4TZuKLdjELCXLhBueCWISV5a86Z9t1Ua/ihY9zfKV/zZcnHcNiP7UZRGWLgkZjrow2056UHc7IrKLhVdk1IC3JEuZ3nXag7/AGdvW7UZMx7wtKeLw5AJ086A7OYu7mQsWVyL8jVNQ9sCVEbCl4q1x9x3J8XZoeE9g8d3wF0EWc3izQSFk8w07RWk4b2fSxjbLJcYi6bpdR4VOUeGQNGjrvSC/irpDf1j7H7zfnR3ZLi104iyjNmBb7wkjQ7Nv9alPC0mymPOpOqPIJknKOevx3JoxABtB6zGmmkdD519bwwXxOYGaVjcTIIJ3yn/AINGreUHRlH+aPpXjJFXL2BsPh51ChjzB/KZo2xlGrYXbmM35mrrDqDOisdTyDehmDHxotXU7Mv7y/nXTibqmP5QOn6Md7WUn9ZW+tXnCWI8Kp7qKtYUtzHxBo/DcEU6sJrpjKvQnKP1EZ4MjgGcp8tR8KHbgjqZADj/AA6H4GtFiuDAeyNKBfAdRRcl7GjfuJrlqORVumqmr8LxjFWo7u84HQksPgZo44JeY+tRbAryB5czU7KUN27W3URWv2VvKd2UFGB9dp+G1NOH9pbN0DJdyzHgveEj0fY++aW8c4cO5sctHmOei7/OsjjLbJkCsgzCTmOvKAB566010DimeotixzEehDjXXlr8qyD4+2zXIKjK7KZIBBH4edJOH2mt4hbjMECDOQDqSNFUcvFOlNrPZa47kra7vNLM3eFwJkwQZIJ6c6aPUdtORHJh56B73akWzCuxI6HMOXnFTw/b5xAN0mTzUQPUkTQp7Ir4lZLisY1BDb6lk0AivY+AdjsIti0ThrJbu0ljbSScoknfU0F1XLaSoaHTrxbPP7PbG7Hso4Pkw+ho6xxVro8WCZ5/VUt9Vp/xnit+zduLhbNsWrcKW7tYBygnWQJEjw0nftbiH7uMTlDuVPgRciDL4zvGpMfs11L4laivuxO01py/CLrPZ1bu+CvJ56J/5/hRH/psG2LJtuQ34VbxgsoU9+91MuZHLAZsx8TchIG0bada2XCrjGzbLzmKgmdDtzHI1GWWcVaZSPT45OmjCP8AZc2/fgD9gz9aT3OBtYusviZVtXrIOUSWZ5DaNIXlFettdUbkD3isbj4N1418TfWpvPOWpMZ4IY9xR5V2n4Bde1hVRcxtWgj/AHfEOmaJFaPCYb+rtganKgIGpkKBy861Jt0Pe4cjbqD7hTwzuJHJiWTyITwm7/dv+6/5Us4zhSthcylSb10kEEH2U3BFa39AK+wzp+y7r9DSftJxu/hgrgm8WYrDgPynkJ5CqLqXKStE106inTEGExrW7RKOykXORI0yH8aacN7aMpW5cCXBscyBmB0jXQxufP3UM/aYPbIv2LKOWA0B0kTmPLNodCdiahxbGYE2wlq01t4YzOaWgEZmOvLb86582dN3FjqDSo1N77QQFlUsMSCQAn110rLJ2ibE3VZLbJldfFYQiCD/AKjv8azd7FsFAQDxD5dT+VNMN2gNqyoQ5CIIA08W06agVzZc05LSoaMWvLsWriVtklvEbkN5aico8lED18pqtGCmBEHadhQDcNvR3hnICYjddSZjkJBr6zJE8iCSegmJ9xiufmpK0U4jm5bV0aV0IPsEaHrHKNOVL7/A7K2C1pLjPmIOZ8xRYMeADWeZ5R51diMMLPjBYEBWVCfERHiZjHgnQgdGnWKinGWtyyqNBM6gzJg6bdCNuYirY8j9PBkpIy163AEHkKYYbi/dJbESMysxzEH2pj0gVbxezbvEPZHdMZLoSSrMdZU8j5bV23wgfo1u4BLu4XWNDm/kV0Rly8HTaa2MOJcRv3MTbNxxlKyptMQpUltd9fXypng2YkeNj/mND8dw+XGWEGkWht6vUuznFkxNwqisMok5o9OVMRfjQ0eRrmIA5k1CzigzqBcBlgIDKTvtvR+KwZZGC6EggetZnhfYu9axNu4z2yq3A0eInfrFZLZlTRrPtFxFy1Yw7W7hSEvGNDmMJA1HrSXh+LVrTO9tTeW1blTDBliFKk7E848qf/aVww3sHbaQO6BcjXUaD460Fc7LHEWVW0USLITUHdmtvOn7DfGtJbNFrifcFwSXbwOJtrAUgJnXJIMglgdgM1aPukSwEW8gkAtE5iSWylmGsgECT586yOC+ze8hbNdtHMtyIDfeV16dXHwrTYHhX6Jh0QENciGcKF0jQAHodZrz+qxTdcbf0KJxRfiTlw62w3dspgDNJZswOadc2mmnSrD2qxttYFwEKIAFtAfIA0t4+zg4cM2gu5RpEgCZ+P405tWAUQ6alfxrow4XGNNglKtozfaftPihZguEznMSUtBQ+m4I1NZTFdtcSlslbuZiYIldfOFABGlart1cCi2kK8lWCyA0hgOZiD+dZniHGLR4c1o4cC6GJN+VkyDAgDSJAnyqyg7p+BVLwJcV24xd1Ye4SBECW08x4tPWvuHdor3eob737lsMC6i4+Zl5gEkjpXqJe3Zwdq69tbpy2NFtqG8eUeyZiJ19DXjOOUC8/i5kRE84p0kVUuQxxPEHN4sC4tl3yh2JhTJAMcwIqZ4sVYf1lyMhnKzCGOWNJ9aefZbKYoMqd4pJRiyyq95l5nQNppNaH7Z8Uqth7YQKqtnJQLmPhggNsw05ga1TttqyUskefH++v/AT7O8S9/vs1x2ClMssdJXUb1tDZcbM3PnNZD7NcPlt3WUMSWXODBCjKWUhucq0R1U+Vbq0sjUQSSACI25+QPL0rgnlxp02Nsjw+7aCf1927mhdgusxJHh5TVHEb9ka2yzQSFLwmpHLTUb6xVeP4NfLf1RTwwACwGoOhMnmD9Kr44VCJbuAJ3Yzl0IZmbTpO+w6Ca5e7OUX7egrXoZji+AZQVLSZV8oAaCREiBMwTvSziFhYgjIdSInxeTc5Ou9HYjFEo2W1chyTmZgZEbjpBkR0pbi0a4w71lUrlM5hOkQGA6xEVNTnasn6iu6quoZzCgZQFgH3++PdQlq0rkS20TlDM29aLC9n/0kBbTABnuTMDKqAkknbaar4e961atlEeyjAr3gUAPmI1H60AHU9TV1lXgfwULxi8gcRGZHXmNwQOfLX4nrVXZ7h3e/eVCqgS+bISXTW4Buo3jr6VG5et20VMwe4zEEjkBMj1kkE7aCp8Nu5WOuUTJjdoOw6VxKVemvsZ60Nn7B32XO2KsopkHvM+hBy7/eECRrsRQV77PxeGvEMPAn2BdPxWa0jH9KSzh9QLl1IPRAGJIJ9IrTf0rawbjDpaKosBmWPCvdG4XYe0wAGp31J5V62O348HR/5xxKTtybelS0vW9/6PMMV2Ps20d/09LhRSwRbbeIqoASZ0mBrTrAcBw3d21F7FXwhDnubCZA05ozMZMHSn3azAW79jC4kKEa+bSsBGq3Bm35ka6+dEWMa4UBMLcVQAADAga6e7T1mtCMuTWtFsnZjjjkjbb9G1qvPpv6CHivC8JiHa9bu31uWbRJV0gKFMeIDWfFsKScMwtiwxNpipIgkI+vyFbdcMbzsHTune1cQ6hiUDW4Y+ckjXaqP+kAObfAVVNr5jnyqOu3aTXr/UIreMLnKrsSZgRlnTqzgCrrWDxGYMbbEAg+3b1jz72Kbt2OXmX+Q/CoDsrZG+Y/5j+FZv2ZLiU9o7bYlbaNNtFBzDvrC5tomWOm+kVxb4VRF+ysCMou2Z00EkAirT2aw/O3PqWP1NTXglgbWlrXu23+A8dUAXeJa6Yi0NI1fN/tt1MXTc0F623oLh19e6A6Uw/o+2u1lfctO+ynDrd17ga0uQJzAAmRHviaWbaXw+QqJmscSMhNwE20TUox1g6+pmhTxhS0m40bwLbb/vitb2h4XbsspWFEnMZGx9TQmGwLXTFqTz1ygaedLjlKviC47FfCuA2uJX4IcuiSG8VsQGHLOdZNNLv2OWypXxQf8dP+yuDezeY3fCChAnmZFa8XQedPy9mFRXqeYn7MrygKmIxKhRAAuaADppSe/wDYoCZm5PWFP/jXs+YV0Ghb9xqPO+wfZFsA7ofFbutbPiGpdVuTpEREe+hu3CkYoZCqCTmJA6LGm5O+1eh432rX/wBn/i1efdugv6TqYhtgGkgqukgQonn8jUOom4QbQJIWcI4veS4bVxcxALKqxIIIAzH2V0OYg6jSmN7iAZ2CMFbYakgBdCSZgqNJPnvNZzD8WCBsgRApJJO7ZhAUaeHQeIkbfCoY/tY7I0NZuNlHgFxMzKCNAyATHME8pjSvBlGeSTYteg8x3EVchVurlC5FLMcuZTq2pAfKogTKrzmBSLCYVAj37r5wCYMgiBoIykgkkwP+azuF4tbIZ7TOkAEoWHik65XC6czB+dBYnjTN4AWyE5spI9oAiZAHX616PT4Ju0Z70Nb/AGj72UW2oBJExJE9PdQa2faENm1kgEg8txtpNLMHehp/mdvz+FNFuXCisuzvB8oAJHv8Vdk8Cj8qFcSu3xVkACpBAPikjx7knkY10jnTMcSv9xbQi21sQFa20wCJy8wY1PUn0IpRicO7DKuWQxIGuafu5TttuDoZB3q2zgRZa17Tj70gbtqVESND/urneJX9TCdnXOwkgmSJ0J8vWr8DfYEqdOY/MV3E4QySjKNZEkABteoovs/hDeuBbrIoEZ2GoyggmI5sfrSSiK2qNU4uW8PhblpTntsMuhb9Zjp01UfGtngO06OM7YS+tznFoNrEaOY0jTXlRvCL9gWkVbiNlEaHbnHumPhTJQPX3GvQxQ4rTKd+LxLG4J0273e/QwPaHCYzHOsWO5tW/YUsoPLxGOeg20ApxgrWMCBbiWS22YswJ82AG/pFaiPI/Cq3DdPiaaOOm5W9lcnXSnjWLjFRXjXj+bvfr7mb4Zwa6l57164rFkyhVBAUTMCT5U3TiWQRlH7Q8LfGrMWCEJ05Uqdpo0o6RN5ZZXyl/jwl4/wE4vHZlIDPruCZH8aVM1EsapesYpmuPUHNVm5WMfC46+yxHvMfCrrPG7yaBgR5qv4CaHLVEmtRrGCdo2mWto3x/jTK12vSPFbI9IP5VmWNRNCkE2NvtOj/AHlHk4ZfnBFXgJcbOt4Bo2VwR8Kw2bzqm9iVG5X8flQ4hPT2xAA9uPmKqXiesZh9K8wXtAE9lm9xNfN23vDRST+1BHzFHtyBaPWLeJl7YJnxiP3XpB2z7IX8TdD2lRtSPGdpC+KOogxWCtdu8Ujq4NsFeWTQ6Rrr9Ip9hvthvj27Fpv2SyfWa0sLlGmbkgFOwt+xJuWbt5z7UFipHQZTqPI0HjOG5luj9ETvAuguWyA7aHLm6xqCdJETWvw32x2j/aYe4vmrK/1iiMT264bisvevdXKZAK3Fg+eWZrjn0Pqm7/vsZ0zz/GcNFnCnurdoMwAiCQwY+0JJ0HTl1pVgewbXFOa5kYFtIlQomJYneY0jY16WOE8LvZRaxuSDIHeJz5Q6zHlWIxl4refK5y5nXrmAaFJ6jQVGOLqca+D+/cXaK8P2IRQA9w5hOYIBJ1ganQQI6+1R1zg9q3YhVIAOcM7ZiJlWIywBsND50V2bwBxt82y+VjbzZiCYKHTmDGvWdN6L4r9md21GXFLruChAI5yJMmmrqv3A2YLF4K5MAFiQmo5G5qPSIir7PD8Soysh0InUaQZn5Cju0nAcTw+4Fa5bZXtllKkgQfDrPPSlPD8UWklxm20aOf8APrpTyhme+IklJgyXTmOsHUaAT6Uz4LfXvQbr92ApCsGZDJP3mAJI91D4i2O8Gg9kHbnJp12PsL+kr4R8BU4+UTlGmb7sjkZWK27SkEBmUls2mjg+Y+YrSBx1FJsPaAxBgATE6DWEG/WnttR0r0cSpUI0Vtc8ifdVLuf1fmKKaqLlVDQBjgch2pTTrHDwH3fWlJGlIy8PAO9U3KuujShGFCihTcoa5fA3IHvpdxW4c8SY6UtcU6iBsc3eK213JPoCaFfjq8gT8KWBB0FdVB0FPwQLCbnGmOwA+dUPxG4fvH5Co5B0FdVB0FNSBZU90nck+tVZaKCDoK+yDoKIAPLX2tF5B0FdyDoKxgWvoNFC2OgqWQdBWMCA181Esg6CohB0FYwI1ua5lo4IOgrmQdBWMAl2GzEehIqYxt3+8eP22/OiDbHQVAoOgrBKsXjHux3rG5AgZzmgdBNBLhEkRbUGRTBkHQVBUEjQbj61g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" name="AutoShape 12" descr="data:image/jpeg;base64,/9j/4AAQSkZJRgABAQAAAQABAAD/2wCEAAkGBhQRERUUEhQWFBUVFhQXFxcXGBUVGBcXFxcXGBwXGBccHCYeGBojHBcUHy8gJicpLCwsGB4xNTAqNSYrLCkBCQoKDgwOGg8PGiwlHyQsLCwsLC0sKSkpKiwsKSwsLCwsLCwqLCwsLSwsLCwsKiwsLCwsLCwsKSwsLCwsLCksLP/AABEIALoA8AMBIgACEQEDEQH/xAAbAAACAwEBAQAAAAAAAAAAAAAEBQIDBgEHAP/EAEUQAAIBAgQDBQUEBgkDBQEAAAECEQADBBIhMQVBUQYTImFxMoGRobEHQsHRFFJykuHwFSMzU2KCorLxFkPCF0RUc+KU/8QAGQEAAwEBAQAAAAAAAAAAAAAAAQIDAAQF/8QALBEAAgICAQMCBQQDAQAAAAAAAAECEQMhEgQTMUFRIjJhkaEUQoHwcbHRI//aAAwDAQACEQMRAD8AOaZqInqaIezrUO7r2LPFor1610T51PJXIrGOe+vtalFdC1jEK7r1qWWvoomOa1976kBUstAxDXzr741YFr7LWMV613Wp5a7lrBKta7rVmWvstAxXr519BqzLX2WsYrr6DVmWu5KASqDXYPWrMtdy1jERaJE60w4Ngc7GQDHIzQiEjammG4nlG2sa1LJdaK4+N2wfinBmtNpJU6j8qW5D51oH4j3iwT6VRh7omGUHlNJGcktjyhFvTFK2D50QvCnOwPvNanDYW22408tqY2+HJy2qUuoa9CsenXuefvgmG4NVd0Z516M/BweQpDjzazZAJbNlgbZtDv7x8aH6tL5gS6evDFV7C0M9mndzDUHfw9XjMlKAq7rkNa9B4NwVLNpVZVLbsSAdTyk9NqQ9muFZrveN7NvX1bl8N/hT3GPZIz3zofZ32HPSpZ538KKYY18TD+6tjkg9y0s7RZDZgZT4l0EedCNxHh/VPnQHFMZgntxbgEnRgCNt/FUF5LSkmmtCu9wwH2dPpQN7CMm49/KmSW3EFGDr0bX4MPxq39OXQOChn72x9+1dccrXk43BMSRUgKcXuGo2o8Ppt8KBvYBl5SOoq0ciZNwaBgK7FSAqQFOKQy19lqzLXQKBivLX2WrcldyVglOSu5KvVKLsYIN1pXJIaMXLwLcldyUxu8Oj/iqGw5FBTTC4NAuSuhKLTDTV64D30HNIKxti8JXclOLXDelSXhuu1T7qKdlibLUwTzp5/R6KNRJqu5gQd4X03pe6mN2WhdYxLCtJgbjZRvrQeD4UgMmT606C6aVz5Zp+DoxQa8k/0oKsswArKcT4oltSLVsSS4BbRmzyWMA6LruYnTpVvFsUl2AjMxR5hQdx0Om31rOth/AxdlAcm4YygEzB1G5312108/Oyzf7RnK2aV6GuWyTA56R51j+z3bA2j3V8k25hX3KeR6r8xXoXB7lvOHLAiJWNQTyINevy4nLV6GljDizbFuYgZnP1+O1ZTjFw4q73IGjat/htjWNDzGnvpx2g4n3aEfeMEjn/AIUrvBuF9zaZn/tLmr+XRR6fWoXuyrABwSwNrKfuio8SwaC0AqBRkuGAABMnWKZhKF4opCD9h/q1dczjx+WeeYO/etQQxPvg/wAffTfDdqAfDdX5QfyNVWbYIqN7BA8qlRcc4dkaO5uZT+ry/dP4UScYykd4n+ZdR7xuPnWQbh5XVCR5bj4URY7Q3rWjjMo9/wDEUDUak2bdzUQfMfjQ9zAkba/z0pPhO1WFvNqxsvOUMZVSRuA8QfQ09t3biidLq8isAx9D8qopuIjimDC3U1s0TbxCPps3Q+FvhUzYjaqLImI4Avd193dEZKkEprBxBxaoi3dPuqQSpBKV7HjoMRcwqFzDxyr6xeimFo5q5ncTqjUkKlsijLGEmiXw4r4KBSuVjKNExaAFR90V1cQP+am14RpFTplLQDiLsba+dL+9Os0fibwPKgLiyeldMFrZzTlvQXhsVyppburBJOlZZcTo0+GOczp+BofEcYYW/E2ijZRuD1bYe6a4c+aMfCHhJ+oyxGILjKFFu0SRlGWXPSTAA2JrNcZwjhhLIAPZgg7tMKoGpOksa6cWGQPD5yYAytlCHz66fOkHEeJm5cKyAJBgzyMRP1rz5Nv6jIU3lkn3027P9pHwpgy9onVea+a9PTY08w3YHNq1wkHoAB+dOLHZDD219jMeplvgK9xzRJRGPB1t4hlxGfMiCR0zcieYI6dafCyrtnZoQCNTCml/CsCLYyKqgHVyIA6QB5aCl/G8ab7LYtTkQqzZSRqpB36aajnUvLH8I0obDj79v98fnSfjxQ+wRl7togyPvc6qe4RyqvHvNsaf9tvq1dEsbjuznjlUtJUZrDrptUyKEu3ripNvKWEQH9n39PWu4DiL3JFy1kI5hgyn051qdXQbV0EG3Q9yxRyp/J0+tQvoRuKFhMjgFGW4sAjvbuh29rpV+GzWdbFxrJ18I8SH1Q6fCK2trhNp7ahra7TIGUydSZHOl2K7KaHu35No3n/iH5V2xy45JRkcUsWRScosAt9qTAXFWQ4/vLWseZQ6j3U74dxFbuuHvLdA+4x8Q/8AIe+azeK4VdtEllIGuo1XbqNqAu4UMZI8Q2ZSVYadRrQfTxluDAuplHU0b8Y4DRwUM89vc230okVhMJx3E2tMwvp+rd0aPJxv7xTTA9pbDGMzYVz9257BPkfZPxFc8sc4eTphkhPwzVqlTFql64tl1ZZEaOniHrG/1o3D40MJBDDypeRSiRt1O2SDIqxSDtU+7o2agnDY39berWUNQWSuxUXBehZZHWy44SqnSKmt0ium7O9CmHkmCtbmqjaowqK+7qqJ0TaszOIw7IWAtswJmYBAGvsyd/LSZqeN4R3hVfZtgEvrLE7gDz31+FaF8LO+tVGyFB2Ekk+p51B4YS8oO0YfF41spuZGFtdEVmkaaSVjU/GguJ4R8quBbz5fEFI8InYkbEfwrQ8d4KLigd5GoLZVlieUR7IAGg0HM1ZhLaXFNq1ZZbQkC4YAYjcjWTtGY/Kuf9Mm3y/gPII7EWb1wXXckqHKgAypK6SK0n9HFhqY10HXzPQVieEdvrmEtrZuYSFTSRmQ+pDLqeZ1p0ftHsMhIFxXiBmAIHvBrojBpUG1Qwx90oBYs6u256D8NKExPd4azcXWVUuzEEBiBPtcxpUuFYlGQ3EuZmY6sAdP8IBHxoTjt7PbdW1zKVPKAY+e9ZJt0jSaq2B4btSrCWQgdVIYfDemOJxQeyrIZU22jcc2rLYXg9lTIB6e2Y+E08t3F7oqsKqKygAk9STqTzJrpbb8nNGKTtCXF/2TRoYGsxzFUcDZz3gczBWJAmCD032qHHcJ3uFuWwwUuoALTAMg6wCQNKC7D8LuYdLq3WVpZSpVw4yhT7xr5Ut+lleKqxzxm2htN3nsiOumo6a0HwlQEOS4zpOktmiBsJ2qztVixawlx4zRl0mJlgN6B7G4kXcKXUEA3H0OuwXnRT1VC8X81jLhnam74syoVV3QAAqQEMDWTrpzFOcPx+0w8Qa2ddxI+IrIYC3o/wD917/eavDEDTXRvka7ezCUUcDzzjJr6m5tXAwlWDDyIP0oPFcHtXJJSD1XT6aVlkuQ06qddVMHbqNaZYXjd1Z8QcdGGu36wg/WpPDKO4souohLUkRxfZRv+2wbybwn47fSk2K4dcTR0IH+ISDvz2Naqx2gQxnUp5jxD5a/Kj7OJS4PCyuOY/MfmKZZskPmQOzjn8jPPcI9yxrZdrWvsjxWz6odPhFNcN2rP/uLOv8Ae2CZ96HX4TWixfALTz4ch6rp8tqSYzsncXW2Q/8Apb8vnRvDk86ZqzY/qhzw/i63RNq4t4dJy3B6r/AU1w/FBMHf9VtD7uteZ4vAMrf1iMrCYOqMPRh+BorC9or6DKxF9P1bvte64NfiDSS6aS3F2PHqYvUtHqNvEKfI9DV2SsJgO1lptCzWD+re1Q+lwbe8j0rRYfipUCdB19tD6MNq5mmtM6lJPY67uvslVYfiStvpPPcfGjVtztrS2USsoCV3JRHcHoaibdCw0VxQ2NTwNC5zBhdpPSeVG5KiUoBZgnW40AjRSAcrHLMzlPXloP4Vp8DaYopdQhP3IHhHQ8p+VFrwu2CxyDxMGPOWGxjbSiMlCKp3YnEwfAu1QRWfE3BlY7SGgbDTefKKvbj/AA++2UBZaQCbcCdhrWAZVCyxlpaZgga6HzkazVtrhj3biogPeHqyhAOgHL1n3VxQ6mUnSQiaPVsFghZQKijLvG4k7nes52v7M3cYvdrfNpSGLLlnMREZmmcuu0U44Fba2i2nJY5SQT5ESo8tQR76PvL4l/zfSvQTNZ4pjfstxtucvd3QP1Xg/Boredi8C9nh627qFHAuSpidSSNutaxlqi0vhHoPpTWFybWzNX7bFfC2U9YDfI6VXgMyk5sh28SqUPvEkVor2BS4GVhIJ8x05jUUJY4GqFspeDBhmLxvtOse+jarxsT4r86AMdfXL4pA5wneT6rBkVXwgW8hFvu8uYn+rXJqd5WBrtRfEMFcCMba52EQsxNB8MusyE3LbW2DEFW30jWeYoUqu9jcndVoYWOyShAUuklpcyAQGc5iNNgJoe72duAHRX32OvzpBwliA5Eg99e1Eg+2ab2eN3VGlwnfRoP11rtisiSpnBN43J2iq7gWX2gy77jyiqM8A8/+Kcp2mYRmRWHkSPkZFdbiGFuTntlT1y/itMpyXzR+xPtwfyy+5n7mI6GKh3+3Pz58/wAqe/0Hh7n9leiRtIb5GDQmJ7JXR7OV/Q5T86dZYPViPDkW0vsUYbtDdTZyR0fxD47/ADpphe1qn+0QjzQz8jr8zWexPDrtv2kYeokfEaUCf5ii8OOewrNkhr/Z6Hh+JWbwgOrTPhbQ/utQmN7KWX2Btnqu37p0+lYcP59d6KwvHL1rRXYDTQ+Jfgan+nlHcJFf1EZanEOx/Y28oPd5bi9Bof3Tp86F4Yl6w6ojtaPc3LhtsIWVuESQdqaYTt0drtsHzQ5T+6dPnRj461iHzIxBe2RlbRsuqnTpM86lmlk41NF8Kx3cGK/+tBZCHEW8ma2rm5aYZdTHsH2vdWxwfb6yLaDvW2H/ALa4fxrH8T7CJi7aKXa2bKBEyqCkcpB1Pxp5w/7OrlxAe+TQAey3ICoKOOS+N0XcskfkVjc/aDZ/vbn/APOfxalrdsUv3ptXcxHhhl7l5AmBOjb7VL/0tf8A+Qv7jfnWa7Rdintr3aAXmFy47EaGIUCFJ3HlTdvC3UJbBzzfvjr+/U9AwPaEE5XGvpDe9efqKcW3DCVII/n4V4pgOJ37K5WJYK+Xu7wYkDLMKwGdTPrWt7Pds7YdS+a1qQVuS40GsOgM7jQialPG4lYZL0egZK53dKbnbfDgE95b0H6l+PecmlVYbtNohK51ZgMyEMNeYPPWNNDUlbKtpHj2JIBLKdtjtv5fKlq4lwSynaNPfv8AGq3xXtCd9ojr5+n8arOJAHMn0HLrG9ePCLgzmUWet9lsazYSw7BFyAqMzFCYlefUH5U4uYliR/Vk6N7LK3QeVeMDibJ7LGeu+486vwna7Fo4ZbpnzCxrEyI1GlepHLrY6iz15sYo3Dr6qfwmq7OKQgDMuw0Jjl515zb+1HFiQ62X3GqMp/0tTPD/AGm5gO9woP7L/gwqydh4NG2t6lo6j6Cuxr7h9TWUt9tsHPjtXLcncAH/AGkUfhu0uEcnJiiu0B5H+4R86IKHUeI+g/Go3EkGaqw90uSUuWrm2xE9eRPXpVjXGAOZGG+3i8vX5VgCi/2dVZ7o5ZLMVOoJYyddxrSXE2HXRhBE6e+tl3qtsQfLnv0OtV3sMriGAIrpx53HT2c2TApbXkxlw67ddvSod5vrWqu8EtHky+h/AzQt/s4gBK3fkG/2muhZ4HM+mmZsg+R/kVZa4ldt+y7rB5HTnyo0cK8WUOkzADZkLE9JFRvcAvD/ALZP7JDdfOq9yD8idqcfRk7Ha6+u+V/2hlPxEfSr/wDqGxc/tsOJ6rlP5GlF3COvtKw9VIoZ19KHaxva/Bu7kWn+R7+h4G57F1rRM6NMf6h+NUP2Kc+K1dt3RpsYP4j50m7v1G9REqZUxtsSD8qZRkvEvvsHOL8x+2i/FcBxFuc9po6gZh8VorhF2GVDv+i4hoI6XY/hX2H7QYhNrjGP1ocfPWmFniJvOGdRmazcnLocoYiIPI6c96hnc+O/wdHT9vloznFO0dzDWcK1piufDqQAfBP6xHOtbgu2WKW2sONVU+wm5UeVIOI4HBXLVlcQ1y1ksjuysZVSY1GsmtRgOD4I20zYph4VjwHUQIO3SpQca+NfgtlUr+B1/NFDducZ/e/6E/Kgr3aq8qLduxcL3Lq6wphQh0KiN/KnB4HgP/lv+5/+aUcV4TZuKLdjELCXLhBueCWISV5a86Z9t1Ua/ihY9zfKV/zZcnHcNiP7UZRGWLgkZjrow2056UHc7IrKLhVdk1IC3JEuZ3nXag7/AGdvW7UZMx7wtKeLw5AJ086A7OYu7mQsWVyL8jVNQ9sCVEbCl4q1x9x3J8XZoeE9g8d3wF0EWc3izQSFk8w07RWk4b2fSxjbLJcYi6bpdR4VOUeGQNGjrvSC/irpDf1j7H7zfnR3ZLi104iyjNmBb7wkjQ7Nv9alPC0mymPOpOqPIJknKOevx3JoxABtB6zGmmkdD519bwwXxOYGaVjcTIIJ3yn/AINGreUHRlH+aPpXjJFXL2BsPh51ChjzB/KZo2xlGrYXbmM35mrrDqDOisdTyDehmDHxotXU7Mv7y/nXTibqmP5QOn6Md7WUn9ZW+tXnCWI8Kp7qKtYUtzHxBo/DcEU6sJrpjKvQnKP1EZ4MjgGcp8tR8KHbgjqZADj/AA6H4GtFiuDAeyNKBfAdRRcl7GjfuJrlqORVumqmr8LxjFWo7u84HQksPgZo44JeY+tRbAryB5czU7KUN27W3URWv2VvKd2UFGB9dp+G1NOH9pbN0DJdyzHgveEj0fY++aW8c4cO5sctHmOei7/OsjjLbJkCsgzCTmOvKAB566010DimeotixzEehDjXXlr8qyD4+2zXIKjK7KZIBBH4edJOH2mt4hbjMECDOQDqSNFUcvFOlNrPZa47kra7vNLM3eFwJkwQZIJ6c6aPUdtORHJh56B73akWzCuxI6HMOXnFTw/b5xAN0mTzUQPUkTQp7Ir4lZLisY1BDb6lk0AivY+AdjsIti0ThrJbu0ljbSScoknfU0F1XLaSoaHTrxbPP7PbG7Hso4Pkw+ho6xxVro8WCZ5/VUt9Vp/xnit+zduLhbNsWrcKW7tYBygnWQJEjw0nftbiH7uMTlDuVPgRciDL4zvGpMfs11L4laivuxO01py/CLrPZ1bu+CvJ56J/5/hRH/psG2LJtuQ34VbxgsoU9+91MuZHLAZsx8TchIG0bada2XCrjGzbLzmKgmdDtzHI1GWWcVaZSPT45OmjCP8AZc2/fgD9gz9aT3OBtYusviZVtXrIOUSWZ5DaNIXlFettdUbkD3isbj4N1418TfWpvPOWpMZ4IY9xR5V2n4Bde1hVRcxtWgj/AHfEOmaJFaPCYb+rtganKgIGpkKBy861Jt0Pe4cjbqD7hTwzuJHJiWTyITwm7/dv+6/5Us4zhSthcylSb10kEEH2U3BFa39AK+wzp+y7r9DSftJxu/hgrgm8WYrDgPynkJ5CqLqXKStE106inTEGExrW7RKOykXORI0yH8aacN7aMpW5cCXBscyBmB0jXQxufP3UM/aYPbIv2LKOWA0B0kTmPLNodCdiahxbGYE2wlq01t4YzOaWgEZmOvLb86582dN3FjqDSo1N77QQFlUsMSCQAn110rLJ2ibE3VZLbJldfFYQiCD/AKjv8azd7FsFAQDxD5dT+VNMN2gNqyoQ5CIIA08W06agVzZc05LSoaMWvLsWriVtklvEbkN5aico8lED18pqtGCmBEHadhQDcNvR3hnICYjddSZjkJBr6zJE8iCSegmJ9xiufmpK0U4jm5bV0aV0IPsEaHrHKNOVL7/A7K2C1pLjPmIOZ8xRYMeADWeZ5R51diMMLPjBYEBWVCfERHiZjHgnQgdGnWKinGWtyyqNBM6gzJg6bdCNuYirY8j9PBkpIy163AEHkKYYbi/dJbESMysxzEH2pj0gVbxezbvEPZHdMZLoSSrMdZU8j5bV23wgfo1u4BLu4XWNDm/kV0Rly8HTaa2MOJcRv3MTbNxxlKyptMQpUltd9fXypng2YkeNj/mND8dw+XGWEGkWht6vUuznFkxNwqisMok5o9OVMRfjQ0eRrmIA5k1CzigzqBcBlgIDKTvtvR+KwZZGC6EggetZnhfYu9axNu4z2yq3A0eInfrFZLZlTRrPtFxFy1Yw7W7hSEvGNDmMJA1HrSXh+LVrTO9tTeW1blTDBliFKk7E848qf/aVww3sHbaQO6BcjXUaD460Fc7LHEWVW0USLITUHdmtvOn7DfGtJbNFrifcFwSXbwOJtrAUgJnXJIMglgdgM1aPukSwEW8gkAtE5iSWylmGsgECT586yOC+ze8hbNdtHMtyIDfeV16dXHwrTYHhX6Jh0QENciGcKF0jQAHodZrz+qxTdcbf0KJxRfiTlw62w3dspgDNJZswOadc2mmnSrD2qxttYFwEKIAFtAfIA0t4+zg4cM2gu5RpEgCZ+P405tWAUQ6alfxrow4XGNNglKtozfaftPihZguEznMSUtBQ+m4I1NZTFdtcSlslbuZiYIldfOFABGlart1cCi2kK8lWCyA0hgOZiD+dZniHGLR4c1o4cC6GJN+VkyDAgDSJAnyqyg7p+BVLwJcV24xd1Ye4SBECW08x4tPWvuHdor3eob737lsMC6i4+Zl5gEkjpXqJe3Zwdq69tbpy2NFtqG8eUeyZiJ19DXjOOUC8/i5kRE84p0kVUuQxxPEHN4sC4tl3yh2JhTJAMcwIqZ4sVYf1lyMhnKzCGOWNJ9aefZbKYoMqd4pJRiyyq95l5nQNppNaH7Z8Uqth7YQKqtnJQLmPhggNsw05ga1TttqyUskefH++v/AT7O8S9/vs1x2ClMssdJXUb1tDZcbM3PnNZD7NcPlt3WUMSWXODBCjKWUhucq0R1U+Vbq0sjUQSSACI25+QPL0rgnlxp02Nsjw+7aCf1927mhdgusxJHh5TVHEb9ka2yzQSFLwmpHLTUb6xVeP4NfLf1RTwwACwGoOhMnmD9Kr44VCJbuAJ3Yzl0IZmbTpO+w6Ca5e7OUX7egrXoZji+AZQVLSZV8oAaCREiBMwTvSziFhYgjIdSInxeTc5Ou9HYjFEo2W1chyTmZgZEbjpBkR0pbi0a4w71lUrlM5hOkQGA6xEVNTnasn6iu6quoZzCgZQFgH3++PdQlq0rkS20TlDM29aLC9n/0kBbTABnuTMDKqAkknbaar4e961atlEeyjAr3gUAPmI1H60AHU9TV1lXgfwULxi8gcRGZHXmNwQOfLX4nrVXZ7h3e/eVCqgS+bISXTW4Buo3jr6VG5et20VMwe4zEEjkBMj1kkE7aCp8Nu5WOuUTJjdoOw6VxKVemvsZ60Nn7B32XO2KsopkHvM+hBy7/eECRrsRQV77PxeGvEMPAn2BdPxWa0jH9KSzh9QLl1IPRAGJIJ9IrTf0rawbjDpaKosBmWPCvdG4XYe0wAGp31J5V62O348HR/5xxKTtybelS0vW9/6PMMV2Ps20d/09LhRSwRbbeIqoASZ0mBrTrAcBw3d21F7FXwhDnubCZA05ozMZMHSn3azAW79jC4kKEa+bSsBGq3Bm35ka6+dEWMa4UBMLcVQAADAga6e7T1mtCMuTWtFsnZjjjkjbb9G1qvPpv6CHivC8JiHa9bu31uWbRJV0gKFMeIDWfFsKScMwtiwxNpipIgkI+vyFbdcMbzsHTune1cQ6hiUDW4Y+ckjXaqP+kAObfAVVNr5jnyqOu3aTXr/UIreMLnKrsSZgRlnTqzgCrrWDxGYMbbEAg+3b1jz72Kbt2OXmX+Q/CoDsrZG+Y/5j+FZv2ZLiU9o7bYlbaNNtFBzDvrC5tomWOm+kVxb4VRF+ysCMou2Z00EkAirT2aw/O3PqWP1NTXglgbWlrXu23+A8dUAXeJa6Yi0NI1fN/tt1MXTc0F623oLh19e6A6Uw/o+2u1lfctO+ynDrd17ga0uQJzAAmRHviaWbaXw+QqJmscSMhNwE20TUox1g6+pmhTxhS0m40bwLbb/vitb2h4XbsspWFEnMZGx9TQmGwLXTFqTz1ygaedLjlKviC47FfCuA2uJX4IcuiSG8VsQGHLOdZNNLv2OWypXxQf8dP+yuDezeY3fCChAnmZFa8XQedPy9mFRXqeYn7MrygKmIxKhRAAuaADppSe/wDYoCZm5PWFP/jXs+YV0Ghb9xqPO+wfZFsA7ofFbutbPiGpdVuTpEREe+hu3CkYoZCqCTmJA6LGm5O+1eh432rX/wBn/i1efdugv6TqYhtgGkgqukgQonn8jUOom4QbQJIWcI4veS4bVxcxALKqxIIIAzH2V0OYg6jSmN7iAZ2CMFbYakgBdCSZgqNJPnvNZzD8WCBsgRApJJO7ZhAUaeHQeIkbfCoY/tY7I0NZuNlHgFxMzKCNAyATHME8pjSvBlGeSTYteg8x3EVchVurlC5FLMcuZTq2pAfKogTKrzmBSLCYVAj37r5wCYMgiBoIykgkkwP+azuF4tbIZ7TOkAEoWHik65XC6czB+dBYnjTN4AWyE5spI9oAiZAHX616PT4Ju0Z70Nb/AGj72UW2oBJExJE9PdQa2faENm1kgEg8txtpNLMHehp/mdvz+FNFuXCisuzvB8oAJHv8Vdk8Cj8qFcSu3xVkACpBAPikjx7knkY10jnTMcSv9xbQi21sQFa20wCJy8wY1PUn0IpRicO7DKuWQxIGuafu5TttuDoZB3q2zgRZa17Tj70gbtqVESND/urneJX9TCdnXOwkgmSJ0J8vWr8DfYEqdOY/MV3E4QySjKNZEkABteoovs/hDeuBbrIoEZ2GoyggmI5sfrSSiK2qNU4uW8PhblpTntsMuhb9Zjp01UfGtngO06OM7YS+tznFoNrEaOY0jTXlRvCL9gWkVbiNlEaHbnHumPhTJQPX3GvQxQ4rTKd+LxLG4J0273e/QwPaHCYzHOsWO5tW/YUsoPLxGOeg20ApxgrWMCBbiWS22YswJ82AG/pFaiPI/Cq3DdPiaaOOm5W9lcnXSnjWLjFRXjXj+bvfr7mb4Zwa6l57164rFkyhVBAUTMCT5U3TiWQRlH7Q8LfGrMWCEJ05Uqdpo0o6RN5ZZXyl/jwl4/wE4vHZlIDPruCZH8aVM1EsapesYpmuPUHNVm5WMfC46+yxHvMfCrrPG7yaBgR5qv4CaHLVEmtRrGCdo2mWto3x/jTK12vSPFbI9IP5VmWNRNCkE2NvtOj/AHlHk4ZfnBFXgJcbOt4Bo2VwR8Kw2bzqm9iVG5X8flQ4hPT2xAA9uPmKqXiesZh9K8wXtAE9lm9xNfN23vDRST+1BHzFHtyBaPWLeJl7YJnxiP3XpB2z7IX8TdD2lRtSPGdpC+KOogxWCtdu8Ujq4NsFeWTQ6Rrr9Ip9hvthvj27Fpv2SyfWa0sLlGmbkgFOwt+xJuWbt5z7UFipHQZTqPI0HjOG5luj9ETvAuguWyA7aHLm6xqCdJETWvw32x2j/aYe4vmrK/1iiMT264bisvevdXKZAK3Fg+eWZrjn0Pqm7/vsZ0zz/GcNFnCnurdoMwAiCQwY+0JJ0HTl1pVgewbXFOa5kYFtIlQomJYneY0jY16WOE8LvZRaxuSDIHeJz5Q6zHlWIxl4refK5y5nXrmAaFJ6jQVGOLqca+D+/cXaK8P2IRQA9w5hOYIBJ1ganQQI6+1R1zg9q3YhVIAOcM7ZiJlWIywBsND50V2bwBxt82y+VjbzZiCYKHTmDGvWdN6L4r9md21GXFLruChAI5yJMmmrqv3A2YLF4K5MAFiQmo5G5qPSIir7PD8Soysh0InUaQZn5Cju0nAcTw+4Fa5bZXtllKkgQfDrPPSlPD8UWklxm20aOf8APrpTyhme+IklJgyXTmOsHUaAT6Uz4LfXvQbr92ApCsGZDJP3mAJI91D4i2O8Gg9kHbnJp12PsL+kr4R8BU4+UTlGmb7sjkZWK27SkEBmUls2mjg+Y+YrSBx1FJsPaAxBgATE6DWEG/WnttR0r0cSpUI0Vtc8ifdVLuf1fmKKaqLlVDQBjgch2pTTrHDwH3fWlJGlIy8PAO9U3KuujShGFCihTcoa5fA3IHvpdxW4c8SY6UtcU6iBsc3eK213JPoCaFfjq8gT8KWBB0FdVB0FPwQLCbnGmOwA+dUPxG4fvH5Co5B0FdVB0FNSBZU90nck+tVZaKCDoK+yDoKIAPLX2tF5B0FdyDoKxgWvoNFC2OgqWQdBWMCA181Esg6CohB0FYwI1ua5lo4IOgrmQdBWMAl2GzEehIqYxt3+8eP22/OiDbHQVAoOgrBKsXjHux3rG5AgZzmgdBNBLhEkRbUGRTBkHQVBUEjQbj61g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8000" y="5029200"/>
            <a:ext cx="16140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Arial Rounded MT Bold" pitchFamily="34" charset="0"/>
              </a:rPr>
              <a:t>TEMPAT:</a:t>
            </a:r>
          </a:p>
          <a:p>
            <a:pPr algn="ctr"/>
            <a:r>
              <a:rPr lang="en-US" sz="1400" b="1" dirty="0" err="1" smtClean="0">
                <a:solidFill>
                  <a:srgbClr val="FF0000"/>
                </a:solidFill>
                <a:latin typeface="Arial Rounded MT Bold" pitchFamily="34" charset="0"/>
              </a:rPr>
              <a:t>Intura</a:t>
            </a:r>
            <a:r>
              <a:rPr lang="en-US" sz="1400" b="1" dirty="0" smtClean="0">
                <a:solidFill>
                  <a:srgbClr val="FF0000"/>
                </a:solidFill>
                <a:latin typeface="Arial Rounded MT Bold" pitchFamily="34" charset="0"/>
              </a:rPr>
              <a:t> Sungai </a:t>
            </a:r>
            <a:r>
              <a:rPr lang="en-US" sz="1400" b="1" dirty="0" err="1" smtClean="0">
                <a:solidFill>
                  <a:srgbClr val="FF0000"/>
                </a:solidFill>
                <a:latin typeface="Arial Rounded MT Bold" pitchFamily="34" charset="0"/>
              </a:rPr>
              <a:t>Petani</a:t>
            </a:r>
            <a:endParaRPr lang="en-US" sz="14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914400"/>
            <a:ext cx="22098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209800"/>
            <a:ext cx="701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solidFill>
                  <a:prstClr val="black"/>
                </a:solidFill>
                <a:latin typeface="Arial Rounded MT Bold" pitchFamily="34" charset="0"/>
              </a:rPr>
              <a:t>Peranan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 Rounded MT Bold" pitchFamily="34" charset="0"/>
              </a:rPr>
              <a:t>kita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Arial Rounded MT Bold" pitchFamily="34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 Rounded MT Bold" pitchFamily="34" charset="0"/>
              </a:rPr>
              <a:t>penulis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 Rounded MT Bold" pitchFamily="34" charset="0"/>
              </a:rPr>
              <a:t>teks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 Rounded MT Bold" pitchFamily="34" charset="0"/>
              </a:rPr>
              <a:t>ucapan</a:t>
            </a:r>
            <a:endParaRPr lang="en-US" sz="2400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Arial Rounded MT Bold" pitchFamily="34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 Rounded MT Bold" pitchFamily="34" charset="0"/>
              </a:rPr>
              <a:t>pengucap</a:t>
            </a:r>
            <a:endParaRPr lang="en-US" sz="2400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latin typeface="Arial Rounded MT Bold" pitchFamily="34" charset="0"/>
              </a:rPr>
              <a:t>Sebagai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 Rounded MT Bold" pitchFamily="34" charset="0"/>
              </a:rPr>
              <a:t>penulis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 Rounded MT Bold" pitchFamily="34" charset="0"/>
              </a:rPr>
              <a:t>dan</a:t>
            </a:r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Arial Rounded MT Bold" pitchFamily="34" charset="0"/>
              </a:rPr>
              <a:t>pengucap</a:t>
            </a:r>
            <a:endParaRPr lang="en-US" sz="2400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576" y="2305434"/>
            <a:ext cx="7531200" cy="2952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AutoNum type="romanLcPeriod"/>
              <a:tabLst/>
              <a:defRPr/>
            </a:pPr>
            <a:r>
              <a:rPr lang="en-US" sz="3600" b="1" noProof="0" dirty="0" err="1" smtClean="0">
                <a:solidFill>
                  <a:schemeClr val="bg1"/>
                </a:solidFill>
                <a:latin typeface="Arial Rounded MT Bold" pitchFamily="34" charset="0"/>
              </a:rPr>
              <a:t>Jenis</a:t>
            </a:r>
            <a:r>
              <a:rPr lang="en-US" sz="3600" b="1" noProof="0" dirty="0" smtClean="0">
                <a:solidFill>
                  <a:schemeClr val="bg1"/>
                </a:solidFill>
                <a:latin typeface="Arial Rounded MT Bold" pitchFamily="34" charset="0"/>
              </a:rPr>
              <a:t> Font 	:	 </a:t>
            </a:r>
            <a:r>
              <a:rPr lang="en-US" sz="3600" b="1" i="1" noProof="0" dirty="0" smtClean="0">
                <a:solidFill>
                  <a:schemeClr val="bg1"/>
                </a:solidFill>
                <a:latin typeface="Arial Rounded MT Bold" pitchFamily="34" charset="0"/>
              </a:rPr>
              <a:t>Arial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AutoNum type="romanLcPeriod"/>
              <a:tabLst/>
              <a:defRPr/>
            </a:pPr>
            <a:r>
              <a:rPr kumimoji="0" lang="en-US" sz="3600" b="1" i="0" u="none" strike="noStrike" kern="1200" cap="none" spc="0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Saiz</a:t>
            </a:r>
            <a:r>
              <a:rPr kumimoji="0" lang="en-US" sz="36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Font 		:</a:t>
            </a:r>
            <a:r>
              <a:rPr kumimoji="0" lang="en-US" sz="36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	14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AutoNum type="romanLcPeriod"/>
              <a:tabLst/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Arial Rounded MT Bold" pitchFamily="34" charset="0"/>
              </a:rPr>
              <a:t>Jarak</a:t>
            </a:r>
            <a:r>
              <a:rPr lang="en-US" sz="36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Rounded MT Bold" pitchFamily="34" charset="0"/>
              </a:rPr>
              <a:t>antara</a:t>
            </a:r>
            <a:r>
              <a:rPr lang="en-US" sz="36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 Rounded MT Bold" pitchFamily="34" charset="0"/>
              </a:rPr>
              <a:t>baris</a:t>
            </a:r>
            <a:r>
              <a:rPr lang="en-US" sz="3600" b="1" dirty="0" smtClean="0">
                <a:solidFill>
                  <a:schemeClr val="bg1"/>
                </a:solidFill>
                <a:latin typeface="Arial Rounded MT Bold" pitchFamily="34" charset="0"/>
              </a:rPr>
              <a:t> : 	1.5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AutoNum type="romanLcPeriod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Kedudukan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Teks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: 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Justified</a:t>
            </a: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AutoNum type="arabicPeriod"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914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 Rounded MT Bold" pitchFamily="34" charset="0"/>
              </a:rPr>
              <a:t>FORMAT</a:t>
            </a:r>
            <a:endParaRPr lang="en-US" sz="32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3276601"/>
            <a:ext cx="23622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Perancangan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/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enyediaan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teks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ucapan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914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400800" y="3276600"/>
            <a:ext cx="22098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enyampaia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</a:rPr>
              <a:t>n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ucapan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81400" y="3276600"/>
            <a:ext cx="2057400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enulisan</a:t>
            </a:r>
            <a:endParaRPr lang="en-US" sz="24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teks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ucapan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438400"/>
            <a:ext cx="1739579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Arial Rounded MT Bold" pitchFamily="34" charset="0"/>
              </a:rPr>
              <a:t>Peringkat</a:t>
            </a:r>
            <a:r>
              <a:rPr lang="en-US" sz="2200" dirty="0" smtClean="0">
                <a:latin typeface="Arial Rounded MT Bold" pitchFamily="34" charset="0"/>
              </a:rPr>
              <a:t> 1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362200"/>
            <a:ext cx="1727011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Arial Rounded MT Bold" pitchFamily="34" charset="0"/>
              </a:rPr>
              <a:t>Peringkat</a:t>
            </a:r>
            <a:r>
              <a:rPr lang="en-US" sz="2200" dirty="0" smtClean="0">
                <a:latin typeface="Arial Rounded MT Bold" pitchFamily="34" charset="0"/>
              </a:rPr>
              <a:t> 3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2438400"/>
            <a:ext cx="1727011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Arial Rounded MT Bold" pitchFamily="34" charset="0"/>
              </a:rPr>
              <a:t>Peringkat</a:t>
            </a:r>
            <a:r>
              <a:rPr lang="en-US" sz="2200" dirty="0" smtClean="0">
                <a:latin typeface="Arial Rounded MT Bold" pitchFamily="34" charset="0"/>
              </a:rPr>
              <a:t> 2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124200" y="38100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867400" y="38100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200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62200" y="2057400"/>
            <a:ext cx="5715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Perancangan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/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 Rounded MT Bold" pitchFamily="34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enyediaan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Teks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Ucapan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AutoNum type="arabicPeriod"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914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286000"/>
            <a:ext cx="1739579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Arial Rounded MT Bold" pitchFamily="34" charset="0"/>
              </a:rPr>
              <a:t>Peringkat</a:t>
            </a:r>
            <a:r>
              <a:rPr lang="en-US" sz="2200" dirty="0" smtClean="0">
                <a:latin typeface="Arial Rounded MT Bold" pitchFamily="34" charset="0"/>
              </a:rPr>
              <a:t> 1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3352800" y="4419600"/>
            <a:ext cx="3276600" cy="1447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pPr marL="395288" marR="0" lvl="1" indent="-395288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Majlis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95288" marR="0" lvl="1" indent="-395288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Audiens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95288" marR="0" lvl="1" indent="-395288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Diri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Pengucap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395288" marR="0" lvl="1" indent="-395288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q"/>
              <a:tabLst/>
              <a:defRPr/>
            </a:pP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Fokus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Ucapan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3581400"/>
            <a:ext cx="1709571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Arial Rounded MT Bold" pitchFamily="34" charset="0"/>
              </a:rPr>
              <a:t>Kenal</a:t>
            </a:r>
            <a:r>
              <a:rPr lang="en-US" sz="2200" dirty="0" smtClean="0">
                <a:latin typeface="Arial Rounded MT Bold" pitchFamily="34" charset="0"/>
              </a:rPr>
              <a:t> </a:t>
            </a:r>
            <a:r>
              <a:rPr lang="en-US" sz="2200" dirty="0" err="1" smtClean="0">
                <a:latin typeface="Arial Rounded MT Bold" pitchFamily="34" charset="0"/>
              </a:rPr>
              <a:t>pasti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2895600"/>
            <a:ext cx="4419600" cy="27238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Ada lima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kategori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majlis</a:t>
            </a:r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/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Majlis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penuh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istiadat</a:t>
            </a:r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Majlis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rasmi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formal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Majlis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rasmi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tetapi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tidak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formal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Majlis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tidak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rasmi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tetapi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formal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Majlis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tidak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rasmi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tidak</a:t>
            </a: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 formal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pic>
        <p:nvPicPr>
          <p:cNvPr id="4098" name="Picture 2" descr="http://media3.picsearch.com/is?Pn_vxyakVMUMHiCETj5bN2Q2aq7qKyzaE7ZAsXkFB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19200"/>
            <a:ext cx="3124200" cy="2057400"/>
          </a:xfrm>
          <a:prstGeom prst="rect">
            <a:avLst/>
          </a:prstGeom>
          <a:noFill/>
        </p:spPr>
      </p:pic>
      <p:pic>
        <p:nvPicPr>
          <p:cNvPr id="4100" name="Picture 4" descr="http://media5.picsearch.com/is?FaY-J-Df3kLX3sC0EpJR_MOeA7Tem7Bw4qSxFFMmHg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29000"/>
            <a:ext cx="3124200" cy="21336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685800" y="544497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09800"/>
            <a:ext cx="118494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 Rounded MT Bold" pitchFamily="34" charset="0"/>
              </a:rPr>
              <a:t>Majlis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524000"/>
            <a:ext cx="1739579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1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371600"/>
            <a:ext cx="118494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 Rounded MT Bold" pitchFamily="34" charset="0"/>
              </a:rPr>
              <a:t>Majlis</a:t>
            </a:r>
            <a:endParaRPr lang="en-US" sz="2800" dirty="0">
              <a:latin typeface="Arial Rounded MT Bold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5641396"/>
              </p:ext>
            </p:extLst>
          </p:nvPr>
        </p:nvGraphicFramePr>
        <p:xfrm>
          <a:off x="685800" y="2057400"/>
          <a:ext cx="7924800" cy="3846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768600"/>
                <a:gridCol w="2641600"/>
              </a:tblGrid>
              <a:tr h="40262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KATEGORI MAJLIS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PENGERTIAN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CONTOH</a:t>
                      </a:r>
                      <a:endParaRPr lang="en-US" sz="1400" dirty="0"/>
                    </a:p>
                  </a:txBody>
                  <a:tcPr/>
                </a:tc>
              </a:tr>
              <a:tr h="40262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  <a:hlinkClick r:id="rId2" action="ppaction://hlinkfile"/>
                        </a:rPr>
                        <a:t>Majlis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  <a:hlinkClick r:id="rId2" action="ppaction://hlinkfil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  <a:hlinkClick r:id="rId2" action="ppaction://hlinkfile"/>
                        </a:rPr>
                        <a:t>penuh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  <a:hlinkClick r:id="rId2" action="ppaction://hlinkfil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  <a:hlinkClick r:id="rId2" action="ppaction://hlinkfile"/>
                        </a:rPr>
                        <a:t>istiadat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Melibatkan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protokol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diraja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 sz="1400" dirty="0" err="1" smtClean="0"/>
                        <a:t>Istiadat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pertabalan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Pembukaan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Rasmi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Sidang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Penggal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Parlimen</a:t>
                      </a:r>
                      <a:endParaRPr lang="en-US" sz="1400" dirty="0"/>
                    </a:p>
                  </a:txBody>
                  <a:tcPr/>
                </a:tc>
              </a:tr>
              <a:tr h="40262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  <a:hlinkClick r:id="rId3" action="ppaction://hlinkfile"/>
                        </a:rPr>
                        <a:t>Majlis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  <a:hlinkClick r:id="rId3" action="ppaction://hlinkfil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  <a:hlinkClick r:id="rId3" action="ppaction://hlinkfile"/>
                        </a:rPr>
                        <a:t>rasmi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  <a:hlinkClick r:id="rId3" action="ppaction://hlinkfile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  <a:hlinkClick r:id="rId3" action="ppaction://hlinkfile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  <a:hlinkClick r:id="rId3" action="ppaction://hlinkfile"/>
                        </a:rPr>
                        <a:t> formal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Dianjurkan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oleh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kerajaan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sepenuhnya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Perasmian</a:t>
                      </a:r>
                      <a:r>
                        <a:rPr lang="en-US" sz="1400" dirty="0" smtClean="0"/>
                        <a:t>, seminar, </a:t>
                      </a:r>
                      <a:r>
                        <a:rPr lang="en-US" sz="1400" dirty="0" err="1" smtClean="0"/>
                        <a:t>pameran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dan</a:t>
                      </a:r>
                      <a:r>
                        <a:rPr lang="en-US" sz="1400" dirty="0" smtClean="0"/>
                        <a:t> lain-lain</a:t>
                      </a:r>
                      <a:endParaRPr lang="en-US" sz="1400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Majlis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rasmi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tetapi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tidak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formal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Dianjurkan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oleh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kerajaan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tetapi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tidak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memerlukan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protokol</a:t>
                      </a:r>
                      <a:r>
                        <a:rPr lang="en-US" sz="1400" baseline="0" dirty="0" smtClean="0"/>
                        <a:t> yang </a:t>
                      </a:r>
                      <a:r>
                        <a:rPr lang="en-US" sz="1400" baseline="0" dirty="0" err="1" smtClean="0"/>
                        <a:t>sangat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ketat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Jamuan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oleh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Perdana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Menteri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kepada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anak-anak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yatim</a:t>
                      </a:r>
                      <a:endParaRPr lang="en-US" sz="1400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Majlis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tidak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rasmi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tetapi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formal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Dianjurkan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oleh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pihak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swasta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tetapi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dihadiri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oleh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pembesar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kerajaan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Perasmian</a:t>
                      </a:r>
                      <a:r>
                        <a:rPr lang="en-US" sz="1400" baseline="0" dirty="0" smtClean="0"/>
                        <a:t> bank </a:t>
                      </a:r>
                      <a:r>
                        <a:rPr lang="en-US" sz="1400" baseline="0" dirty="0" err="1" smtClean="0"/>
                        <a:t>oleh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Menteri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Kewangan</a:t>
                      </a:r>
                      <a:endParaRPr lang="en-US" sz="1400" dirty="0"/>
                    </a:p>
                  </a:txBody>
                  <a:tcPr/>
                </a:tc>
              </a:tr>
              <a:tr h="5625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Majlis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tidak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rasmi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tidak</a:t>
                      </a:r>
                      <a:r>
                        <a:rPr lang="en-US" sz="1400" dirty="0" smtClean="0">
                          <a:solidFill>
                            <a:prstClr val="black"/>
                          </a:solidFill>
                          <a:latin typeface="Arial Rounded MT Bold" pitchFamily="34" charset="0"/>
                        </a:rPr>
                        <a:t> formal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Majlis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sosial</a:t>
                      </a:r>
                      <a:r>
                        <a:rPr lang="en-US" sz="1400" baseline="0" dirty="0" smtClean="0"/>
                        <a:t> yang </a:t>
                      </a:r>
                      <a:r>
                        <a:rPr lang="en-US" sz="1400" baseline="0" dirty="0" err="1" smtClean="0"/>
                        <a:t>dianjurkan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oleh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badan-badan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kerajaan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atau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swasta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Hari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keluarga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6096000"/>
            <a:ext cx="7782323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Arial Rounded MT Bold" pitchFamily="34" charset="0"/>
              </a:rPr>
              <a:t>Siapakah</a:t>
            </a: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Rounded MT Bold" pitchFamily="34" charset="0"/>
              </a:rPr>
              <a:t>penulis</a:t>
            </a: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Rounded MT Bold" pitchFamily="34" charset="0"/>
              </a:rPr>
              <a:t>ucapan</a:t>
            </a: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Rounded MT Bold" pitchFamily="34" charset="0"/>
              </a:rPr>
              <a:t>individu</a:t>
            </a: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latin typeface="Arial Rounded MT Bold" pitchFamily="34" charset="0"/>
              </a:rPr>
              <a:t>berucap</a:t>
            </a: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Rounded MT Bold" pitchFamily="34" charset="0"/>
              </a:rPr>
              <a:t>dalam</a:t>
            </a: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Rounded MT Bold" pitchFamily="34" charset="0"/>
              </a:rPr>
              <a:t>setiap</a:t>
            </a: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 Rounded MT Bold" pitchFamily="34" charset="0"/>
              </a:rPr>
              <a:t>majlis</a:t>
            </a: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371600"/>
            <a:ext cx="1739579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1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209800"/>
            <a:ext cx="17526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 Rounded MT Bold" pitchFamily="34" charset="0"/>
              </a:rPr>
              <a:t>Audiens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28674" name="Picture 2" descr="http://media1.picsearch.com/is?4fF-uP3Ouq_pksi2PaxgYGBrkynZaZggvGmd0jv7H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048000"/>
            <a:ext cx="3581400" cy="3352800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3048000"/>
            <a:ext cx="4572000" cy="3352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>
            <a:normAutofit/>
          </a:bodyPr>
          <a:lstStyle/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Umur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Peringkat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pendidikan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Pekerjaan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Taraf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perkahwinan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Agama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Keahlian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dalam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pertubuhan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Minat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dan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kegemaran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Bangsa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/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budaya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/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etnik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/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sosial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/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ekonomi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371600"/>
            <a:ext cx="1739579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1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6146" name="Picture 2" descr="http://media2.picsearch.com/is?mSUIeBRcWcjiHsDc9jB82R87k56gWcIEeNcmO23Cg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47800"/>
            <a:ext cx="2286000" cy="1447800"/>
          </a:xfrm>
          <a:prstGeom prst="rect">
            <a:avLst/>
          </a:prstGeom>
          <a:noFill/>
        </p:spPr>
      </p:pic>
      <p:pic>
        <p:nvPicPr>
          <p:cNvPr id="6148" name="Picture 4" descr="http://media3.picsearch.com/is?RfGepHoZoCjY8leLcWR5X8PpKSx23mPdExAEMYyeAP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447800"/>
            <a:ext cx="3124200" cy="1447800"/>
          </a:xfrm>
          <a:prstGeom prst="rect">
            <a:avLst/>
          </a:prstGeo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1371600"/>
            <a:ext cx="263488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 Rounded MT Bold" pitchFamily="34" charset="0"/>
              </a:rPr>
              <a:t>Diri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Pengucap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1739579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1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124200"/>
            <a:ext cx="1828799" cy="233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http://media3.picsearch.com/is?MC6oyVfOpGhFV5mCzvdJcswpEpj1WgdslQ0CL4vxVz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124200"/>
            <a:ext cx="1905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62000" y="2133600"/>
            <a:ext cx="76962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Penulis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ucapan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perlu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peka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tentang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pengucap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yang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akan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menggunakan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teks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ucapan</a:t>
            </a:r>
            <a:r>
              <a:rPr lang="en-US" sz="2200" dirty="0" smtClean="0">
                <a:solidFill>
                  <a:schemeClr val="accent2"/>
                </a:solidFill>
                <a:latin typeface="Arial Rounded MT Bold" pitchFamily="34" charset="0"/>
              </a:rPr>
              <a:t> </a:t>
            </a:r>
            <a:r>
              <a:rPr lang="en-US" sz="2200" dirty="0" err="1" smtClean="0">
                <a:solidFill>
                  <a:schemeClr val="accent2"/>
                </a:solidFill>
                <a:latin typeface="Arial Rounded MT Bold" pitchFamily="34" charset="0"/>
              </a:rPr>
              <a:t>tulisannya</a:t>
            </a:r>
            <a:endParaRPr lang="en-US" sz="2200" dirty="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486400"/>
            <a:ext cx="15240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 Rounded MT Bold" pitchFamily="34" charset="0"/>
              </a:rPr>
              <a:t>Titah</a:t>
            </a:r>
            <a:r>
              <a:rPr lang="en-US" sz="1600" b="1" dirty="0" smtClean="0">
                <a:latin typeface="Arial Rounded MT Bold" pitchFamily="34" charset="0"/>
              </a:rPr>
              <a:t> </a:t>
            </a:r>
            <a:r>
              <a:rPr lang="en-US" sz="1600" b="1" dirty="0" err="1" smtClean="0">
                <a:latin typeface="Arial Rounded MT Bold" pitchFamily="34" charset="0"/>
              </a:rPr>
              <a:t>Ucapan</a:t>
            </a:r>
            <a:endParaRPr lang="en-US" sz="1600" b="1" dirty="0">
              <a:latin typeface="Arial Rounded MT Bold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24200"/>
            <a:ext cx="1981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media4.picsearch.com/is?cui6X11I_qAB4OhJSTp4h8t3oPbVIJxElev880i6sj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048000"/>
            <a:ext cx="19812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667000" y="5486400"/>
            <a:ext cx="57912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 Rounded MT Bold" pitchFamily="34" charset="0"/>
              </a:rPr>
              <a:t>Ucapan</a:t>
            </a:r>
            <a:r>
              <a:rPr lang="en-US" sz="1600" b="1" dirty="0" smtClean="0">
                <a:latin typeface="Arial Rounded MT Bold" pitchFamily="34" charset="0"/>
              </a:rPr>
              <a:t> </a:t>
            </a:r>
            <a:r>
              <a:rPr lang="en-US" sz="1600" b="1" dirty="0" err="1" smtClean="0">
                <a:latin typeface="Arial Rounded MT Bold" pitchFamily="34" charset="0"/>
              </a:rPr>
              <a:t>pemimpin</a:t>
            </a:r>
            <a:r>
              <a:rPr lang="en-US" sz="1600" b="1" dirty="0" smtClean="0">
                <a:latin typeface="Arial Rounded MT Bold" pitchFamily="34" charset="0"/>
              </a:rPr>
              <a:t> </a:t>
            </a:r>
            <a:r>
              <a:rPr lang="en-US" sz="1600" b="1" dirty="0" err="1" smtClean="0">
                <a:latin typeface="Arial Rounded MT Bold" pitchFamily="34" charset="0"/>
              </a:rPr>
              <a:t>negara</a:t>
            </a:r>
            <a:r>
              <a:rPr lang="en-US" sz="1600" b="1" dirty="0" smtClean="0">
                <a:latin typeface="Arial Rounded MT Bold" pitchFamily="34" charset="0"/>
              </a:rPr>
              <a:t>, </a:t>
            </a:r>
            <a:r>
              <a:rPr lang="en-US" sz="1600" b="1" dirty="0" err="1" smtClean="0">
                <a:latin typeface="Arial Rounded MT Bold" pitchFamily="34" charset="0"/>
              </a:rPr>
              <a:t>negeri</a:t>
            </a:r>
            <a:r>
              <a:rPr lang="en-US" sz="1600" b="1" dirty="0" smtClean="0">
                <a:latin typeface="Arial Rounded MT Bold" pitchFamily="34" charset="0"/>
              </a:rPr>
              <a:t> </a:t>
            </a:r>
            <a:r>
              <a:rPr lang="en-US" sz="1600" b="1" dirty="0" err="1" smtClean="0">
                <a:latin typeface="Arial Rounded MT Bold" pitchFamily="34" charset="0"/>
              </a:rPr>
              <a:t>dan</a:t>
            </a:r>
            <a:r>
              <a:rPr lang="en-US" sz="1600" b="1" dirty="0" smtClean="0">
                <a:latin typeface="Arial Rounded MT Bold" pitchFamily="34" charset="0"/>
              </a:rPr>
              <a:t> </a:t>
            </a:r>
            <a:r>
              <a:rPr lang="en-US" sz="1600" b="1" dirty="0" err="1" smtClean="0">
                <a:latin typeface="Arial Rounded MT Bold" pitchFamily="34" charset="0"/>
              </a:rPr>
              <a:t>pegawai</a:t>
            </a:r>
            <a:r>
              <a:rPr lang="en-US" sz="1600" b="1" dirty="0" smtClean="0">
                <a:latin typeface="Arial Rounded MT Bold" pitchFamily="34" charset="0"/>
              </a:rPr>
              <a:t> </a:t>
            </a:r>
            <a:r>
              <a:rPr lang="en-US" sz="1600" b="1" dirty="0" err="1" smtClean="0">
                <a:latin typeface="Arial Rounded MT Bold" pitchFamily="34" charset="0"/>
              </a:rPr>
              <a:t>kerajaan</a:t>
            </a:r>
            <a:endParaRPr lang="en-US" sz="1600" b="1" dirty="0">
              <a:latin typeface="Arial Rounded MT Bold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752600"/>
            <a:ext cx="264841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 Rounded MT Bold" pitchFamily="34" charset="0"/>
              </a:rPr>
              <a:t>Fokus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 smtClean="0">
                <a:latin typeface="Arial Rounded MT Bold" pitchFamily="34" charset="0"/>
              </a:rPr>
              <a:t>Ucapan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1739579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1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895600"/>
            <a:ext cx="6934200" cy="26776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63550" indent="-463550">
              <a:buFont typeface="Wingdings" pitchFamily="2" charset="2"/>
              <a:buChar char="q"/>
              <a:defRPr/>
            </a:pPr>
            <a:r>
              <a:rPr lang="en-US" sz="2400" dirty="0" err="1" smtClean="0">
                <a:latin typeface="Arial Rounded MT Bold" pitchFamily="34" charset="0"/>
              </a:rPr>
              <a:t>Bertanya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kepada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pakar</a:t>
            </a:r>
            <a:endParaRPr lang="en-US" sz="2400" dirty="0" smtClean="0">
              <a:latin typeface="Arial Rounded MT Bold" pitchFamily="34" charset="0"/>
            </a:endParaRPr>
          </a:p>
          <a:p>
            <a:pPr marL="463550" indent="-463550">
              <a:buFont typeface="Wingdings" pitchFamily="2" charset="2"/>
              <a:buChar char="q"/>
              <a:defRPr/>
            </a:pPr>
            <a:r>
              <a:rPr lang="en-US" sz="2400" dirty="0" err="1" smtClean="0">
                <a:latin typeface="Arial Rounded MT Bold" pitchFamily="34" charset="0"/>
              </a:rPr>
              <a:t>Sumber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rumah</a:t>
            </a:r>
            <a:r>
              <a:rPr lang="en-US" sz="2400" dirty="0" smtClean="0">
                <a:latin typeface="Arial Rounded MT Bold" pitchFamily="34" charset="0"/>
              </a:rPr>
              <a:t>/</a:t>
            </a:r>
            <a:r>
              <a:rPr lang="en-US" sz="2400" dirty="0" err="1" smtClean="0">
                <a:latin typeface="Arial Rounded MT Bold" pitchFamily="34" charset="0"/>
              </a:rPr>
              <a:t>pejabat</a:t>
            </a:r>
            <a:endParaRPr lang="en-US" sz="2400" dirty="0" smtClean="0">
              <a:latin typeface="Arial Rounded MT Bold" pitchFamily="34" charset="0"/>
            </a:endParaRPr>
          </a:p>
          <a:p>
            <a:pPr marL="463550" indent="-463550">
              <a:buFont typeface="Wingdings" pitchFamily="2" charset="2"/>
              <a:buChar char="q"/>
              <a:defRPr/>
            </a:pPr>
            <a:r>
              <a:rPr lang="en-US" sz="2400" dirty="0" err="1" smtClean="0">
                <a:latin typeface="Arial Rounded MT Bold" pitchFamily="34" charset="0"/>
              </a:rPr>
              <a:t>Melalui</a:t>
            </a:r>
            <a:r>
              <a:rPr lang="en-US" sz="2400" dirty="0" smtClean="0">
                <a:latin typeface="Arial Rounded MT Bold" pitchFamily="34" charset="0"/>
              </a:rPr>
              <a:t> internet</a:t>
            </a:r>
          </a:p>
          <a:p>
            <a:pPr marL="463550" indent="-463550">
              <a:buFont typeface="Wingdings" pitchFamily="2" charset="2"/>
              <a:buChar char="q"/>
              <a:defRPr/>
            </a:pPr>
            <a:r>
              <a:rPr lang="en-US" sz="2400" dirty="0" err="1" smtClean="0">
                <a:latin typeface="Arial Rounded MT Bold" pitchFamily="34" charset="0"/>
              </a:rPr>
              <a:t>Perpustakaan</a:t>
            </a:r>
            <a:endParaRPr lang="en-US" sz="2400" dirty="0" smtClean="0">
              <a:latin typeface="Arial Rounded MT Bold" pitchFamily="34" charset="0"/>
            </a:endParaRPr>
          </a:p>
          <a:p>
            <a:pPr marL="463550" indent="-463550">
              <a:buFont typeface="Wingdings" pitchFamily="2" charset="2"/>
              <a:buChar char="q"/>
              <a:defRPr/>
            </a:pPr>
            <a:r>
              <a:rPr lang="en-US" sz="2400" dirty="0" err="1" smtClean="0">
                <a:latin typeface="Arial Rounded MT Bold" pitchFamily="34" charset="0"/>
              </a:rPr>
              <a:t>Bahan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bercetak</a:t>
            </a:r>
            <a:endParaRPr lang="en-US" sz="2400" dirty="0" smtClean="0">
              <a:latin typeface="Arial Rounded MT Bold" pitchFamily="34" charset="0"/>
            </a:endParaRPr>
          </a:p>
          <a:p>
            <a:pPr marL="463550" indent="-463550">
              <a:buFont typeface="Wingdings" pitchFamily="2" charset="2"/>
              <a:buChar char="q"/>
              <a:defRPr/>
            </a:pPr>
            <a:r>
              <a:rPr lang="en-US" sz="2400" dirty="0" err="1" smtClean="0">
                <a:latin typeface="Arial Rounded MT Bold" pitchFamily="34" charset="0"/>
              </a:rPr>
              <a:t>Sesuaikan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dengan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majlis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situasi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diri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pengucap</a:t>
            </a:r>
            <a:endParaRPr lang="en-US" sz="2400" dirty="0" smtClean="0">
              <a:latin typeface="Arial Rounded MT Bold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2590800"/>
            <a:ext cx="3505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 Rounded MT Bold" pitchFamily="34" charset="0"/>
              </a:rPr>
              <a:t>STRUKTUR  TEKS  UCAPAN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9218" name="Picture 2" descr="http://media3.picsearch.com/is?-2wz_SPme8moH6K0aEo4qULxpQE9-2xUtj-ItndD7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"/>
            <a:ext cx="2286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67000" y="1752600"/>
            <a:ext cx="3810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 Rounded MT Bold" pitchFamily="34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enulisan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 Rounded MT Bold" pitchFamily="34" charset="0"/>
              </a:rPr>
              <a:t>T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eks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Ucapan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7480861"/>
              </p:ext>
            </p:extLst>
          </p:nvPr>
        </p:nvGraphicFramePr>
        <p:xfrm>
          <a:off x="685800" y="3200400"/>
          <a:ext cx="8001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334000"/>
              </a:tblGrid>
              <a:tr h="370840">
                <a:tc rowSpan="3">
                  <a:txBody>
                    <a:bodyPr/>
                    <a:lstStyle/>
                    <a:p>
                      <a:pPr algn="l"/>
                      <a:endParaRPr lang="en-US" b="1" dirty="0" smtClean="0"/>
                    </a:p>
                    <a:p>
                      <a:pPr algn="l"/>
                      <a:r>
                        <a:rPr lang="en-US" b="1" dirty="0" smtClean="0"/>
                        <a:t>PENGENALAN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hlinkClick r:id="rId3" action="ppaction://hlinkfile"/>
                        </a:rPr>
                        <a:t>Salam</a:t>
                      </a:r>
                      <a:r>
                        <a:rPr lang="en-US" b="1" dirty="0" smtClean="0"/>
                        <a:t>/</a:t>
                      </a:r>
                      <a:r>
                        <a:rPr lang="en-US" b="1" dirty="0" err="1" smtClean="0">
                          <a:hlinkClick r:id="rId4" action="ppaction://hlinkfile"/>
                        </a:rPr>
                        <a:t>Ucap</a:t>
                      </a:r>
                      <a:r>
                        <a:rPr lang="en-US" b="1" baseline="0" dirty="0" smtClean="0">
                          <a:hlinkClick r:id="rId4" action="ppaction://hlinkfile"/>
                        </a:rPr>
                        <a:t> </a:t>
                      </a:r>
                      <a:r>
                        <a:rPr lang="en-US" b="1" baseline="0" dirty="0" err="1" smtClean="0">
                          <a:hlinkClick r:id="rId4" action="ppaction://hlinkfile"/>
                        </a:rPr>
                        <a:t>selamat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Protokol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Teknik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menarik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perhatian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BADAN UCAPAN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Isi-isi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utama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dan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pecahan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isi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Bahan-bahan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sokongan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PENUTUP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Kenyataan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diingati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Penyudah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bicara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3819" y="26670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Dan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antara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tanda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kekuasaan-Nya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ialah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menciptakan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langit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bumi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berlainan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bahasa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dan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warna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kulitmu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Sesungguhnya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pada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yang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demikian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itu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benar-benar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terdapat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tanda-tanda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bagi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mereka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yang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mengetahui</a:t>
            </a:r>
            <a:endParaRPr lang="en-US" sz="20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9519" y="4495800"/>
            <a:ext cx="363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Surah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Ar-Ruum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  <a:latin typeface="Arial Rounded MT Bold" pitchFamily="34" charset="0"/>
              </a:rPr>
              <a:t>ayat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 22</a:t>
            </a:r>
            <a:endParaRPr lang="en-US" sz="20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1600" y="260648"/>
            <a:ext cx="223224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332656"/>
            <a:ext cx="19349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 Rounded MT Bold" pitchFamily="34" charset="0"/>
              </a:rPr>
              <a:t>Pengenalan</a:t>
            </a:r>
            <a:endParaRPr lang="en-US" sz="24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8" name="Picture 7" descr="Logo-Cintailah-Bahasa-Keban copy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17840"/>
            <a:ext cx="145529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2590800"/>
            <a:ext cx="35052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 Rounded MT Bold" pitchFamily="34" charset="0"/>
              </a:rPr>
              <a:t>STRUKTUR  TEKS  UCAPAN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9218" name="Picture 2" descr="http://media3.picsearch.com/is?-2wz_SPme8moH6K0aEo4qULxpQE9-2xUtj-ItndD7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"/>
            <a:ext cx="2286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667000" y="1752600"/>
            <a:ext cx="3810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enulisan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</a:rPr>
              <a:t>T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eks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itchFamily="34" charset="0"/>
              </a:rPr>
              <a:t>Ucapan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733800"/>
            <a:ext cx="6776214" cy="147732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Salam/</a:t>
            </a:r>
            <a:r>
              <a:rPr lang="en-US" b="1" dirty="0" err="1" smtClean="0">
                <a:solidFill>
                  <a:schemeClr val="bg1"/>
                </a:solidFill>
              </a:rPr>
              <a:t>Ucap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Selamat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“ Salam </a:t>
            </a:r>
            <a:r>
              <a:rPr lang="en-US" b="1" dirty="0" err="1" smtClean="0">
                <a:solidFill>
                  <a:schemeClr val="bg1"/>
                </a:solidFill>
              </a:rPr>
              <a:t>itu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hendaklah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mendahului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atau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percakapan</a:t>
            </a:r>
            <a:r>
              <a:rPr lang="en-US" b="1" dirty="0" smtClean="0">
                <a:solidFill>
                  <a:schemeClr val="bg1"/>
                </a:solidFill>
              </a:rPr>
              <a:t>”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                                                      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                                                                - </a:t>
            </a:r>
            <a:r>
              <a:rPr lang="en-US" b="1" dirty="0" err="1" smtClean="0">
                <a:solidFill>
                  <a:schemeClr val="bg1"/>
                </a:solidFill>
              </a:rPr>
              <a:t>Maksud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hadis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3048000"/>
            <a:ext cx="7162800" cy="990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914400" y="3962400"/>
            <a:ext cx="3429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400" y="3505200"/>
            <a:ext cx="3429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686594" y="3733006"/>
            <a:ext cx="4572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115594" y="3733006"/>
            <a:ext cx="4572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0" y="9906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971800" y="914400"/>
            <a:ext cx="3810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609600" marR="0" lvl="0" indent="-60960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 Rounded MT Bold" pitchFamily="34" charset="0"/>
              </a:rPr>
              <a:t>P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enulisan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 Rounded MT Bold" pitchFamily="34" charset="0"/>
              </a:rPr>
              <a:t>T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eks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</a:rPr>
              <a:t>Ucapan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676400"/>
            <a:ext cx="2467342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Salam/</a:t>
            </a:r>
            <a:r>
              <a:rPr lang="en-US" dirty="0" err="1" smtClean="0">
                <a:solidFill>
                  <a:schemeClr val="bg1"/>
                </a:solidFill>
              </a:rPr>
              <a:t>Ucap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selamat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77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5400000">
            <a:off x="381794" y="3199606"/>
            <a:ext cx="4572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15594" y="3199606"/>
            <a:ext cx="4572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3429000"/>
            <a:ext cx="37338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2971800"/>
            <a:ext cx="37338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419600"/>
            <a:ext cx="2362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81050"/>
            <a:ext cx="76200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600200"/>
            <a:ext cx="1488164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  <a:hlinkClick r:id="rId2" action="ppaction://hlinkfile"/>
              </a:rPr>
              <a:t>PROTOKOL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930976"/>
              </p:ext>
            </p:extLst>
          </p:nvPr>
        </p:nvGraphicFramePr>
        <p:xfrm>
          <a:off x="685800" y="2667000"/>
          <a:ext cx="7543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 Rounded MT Bold" pitchFamily="34" charset="0"/>
                        </a:rPr>
                        <a:t>Panggilan</a:t>
                      </a:r>
                      <a:r>
                        <a:rPr lang="en-US" sz="140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 Rounded MT Bold" pitchFamily="34" charset="0"/>
                        </a:rPr>
                        <a:t>Hormat</a:t>
                      </a:r>
                      <a:r>
                        <a:rPr lang="en-US" sz="140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Arial Rounded MT Bold" pitchFamily="34" charset="0"/>
                        </a:rPr>
                        <a:t>atau</a:t>
                      </a:r>
                      <a:r>
                        <a:rPr lang="en-US" sz="1400" dirty="0" smtClean="0">
                          <a:latin typeface="Arial Rounded MT Bold" pitchFamily="34" charset="0"/>
                        </a:rPr>
                        <a:t> Kata</a:t>
                      </a:r>
                      <a:r>
                        <a:rPr lang="en-US" sz="1400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Arial Rounded MT Bold" pitchFamily="34" charset="0"/>
                        </a:rPr>
                        <a:t>Sapaan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 Rounded MT Bold" pitchFamily="34" charset="0"/>
                        </a:rPr>
                        <a:t>Gelaran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 Rounded MT Bold" pitchFamily="34" charset="0"/>
                        </a:rPr>
                        <a:t>Nama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Arial Rounded MT Bold" pitchFamily="34" charset="0"/>
                        </a:rPr>
                        <a:t>Pangkat</a:t>
                      </a:r>
                      <a:r>
                        <a:rPr lang="en-US" sz="1400" dirty="0" smtClean="0">
                          <a:latin typeface="Arial Rounded MT Bold" pitchFamily="34" charset="0"/>
                        </a:rPr>
                        <a:t>/</a:t>
                      </a:r>
                      <a:r>
                        <a:rPr lang="en-US" sz="1400" dirty="0" err="1" smtClean="0">
                          <a:latin typeface="Arial Rounded MT Bold" pitchFamily="34" charset="0"/>
                        </a:rPr>
                        <a:t>Jawatan</a:t>
                      </a:r>
                      <a:endParaRPr lang="en-US" sz="14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3276600"/>
          <a:ext cx="754380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/>
                <a:gridCol w="1885950"/>
                <a:gridCol w="1885950"/>
                <a:gridCol w="188595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Yang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Amat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Berhormat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  <a:p>
                      <a:endParaRPr lang="en-US" sz="14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Dato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’ Seri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Abdullah bin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Haji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Ahmad </a:t>
                      </a:r>
                      <a:r>
                        <a:rPr lang="en-US" sz="1400" baseline="0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Badawi</a:t>
                      </a:r>
                      <a:endParaRPr lang="en-US" sz="1400" dirty="0" smtClean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  <a:p>
                      <a:endParaRPr lang="en-US" sz="14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Perdana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Menteri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Malaysia</a:t>
                      </a:r>
                    </a:p>
                    <a:p>
                      <a:endParaRPr lang="en-US" sz="1400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Yang 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Berusaha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Puan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Hajah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Naemah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Abdullah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Pengetua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SMK…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Yang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Berusaha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Tuan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Haji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Siraj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bin Adam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Pengerusi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bg1"/>
                          </a:solidFill>
                          <a:latin typeface="Arial Rounded MT Bold" pitchFamily="34" charset="0"/>
                        </a:rPr>
                        <a:t>Jawatankuasa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Rounded MT Bold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Right Arrow 8">
            <a:hlinkClick r:id="rId2" action="ppaction://hlinkfile"/>
          </p:cNvPr>
          <p:cNvSpPr/>
          <p:nvPr/>
        </p:nvSpPr>
        <p:spPr>
          <a:xfrm>
            <a:off x="7786710" y="5500702"/>
            <a:ext cx="142876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590800"/>
          <a:ext cx="8001000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334000"/>
              </a:tblGrid>
              <a:tr h="370840">
                <a:tc rowSpan="3">
                  <a:txBody>
                    <a:bodyPr/>
                    <a:lstStyle/>
                    <a:p>
                      <a:pPr algn="l"/>
                      <a:endParaRPr lang="en-US" b="1" dirty="0" smtClean="0"/>
                    </a:p>
                    <a:p>
                      <a:pPr algn="l"/>
                      <a:r>
                        <a:rPr lang="en-US" b="1" dirty="0" smtClean="0"/>
                        <a:t>PENGENALAN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Salam/</a:t>
                      </a:r>
                      <a:r>
                        <a:rPr lang="en-US" b="1" dirty="0" err="1" smtClean="0"/>
                        <a:t>Ucap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err="1" smtClean="0"/>
                        <a:t>selamat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Protokol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chemeClr val="accent2"/>
                          </a:solidFill>
                        </a:rPr>
                        <a:t>Teknik</a:t>
                      </a:r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accent2"/>
                          </a:solidFill>
                        </a:rPr>
                        <a:t>menarik</a:t>
                      </a:r>
                      <a:r>
                        <a:rPr lang="en-US" sz="2000" b="1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chemeClr val="accent2"/>
                          </a:solidFill>
                        </a:rPr>
                        <a:t>perhatian</a:t>
                      </a:r>
                      <a:endParaRPr lang="en-US" sz="20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4267200"/>
            <a:ext cx="3172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Wingdings" pitchFamily="2" charset="2"/>
              <a:buChar char="q"/>
            </a:pPr>
            <a:r>
              <a:rPr lang="en-US" b="1" dirty="0" smtClean="0"/>
              <a:t>  </a:t>
            </a:r>
            <a:r>
              <a:rPr lang="en-US" b="1" dirty="0" err="1" smtClean="0"/>
              <a:t>Mengalamatkan</a:t>
            </a:r>
            <a:r>
              <a:rPr lang="en-US" b="1" dirty="0" smtClean="0"/>
              <a:t> </a:t>
            </a:r>
            <a:r>
              <a:rPr lang="en-US" b="1" dirty="0" err="1" smtClean="0"/>
              <a:t>hadirin</a:t>
            </a:r>
            <a:endParaRPr lang="en-US" b="1" dirty="0" smtClean="0"/>
          </a:p>
          <a:p>
            <a:pPr marL="177800" indent="-177800">
              <a:buFont typeface="Wingdings" pitchFamily="2" charset="2"/>
              <a:buChar char="q"/>
            </a:pPr>
            <a:r>
              <a:rPr lang="en-US" b="1" dirty="0" smtClean="0"/>
              <a:t>  </a:t>
            </a:r>
            <a:r>
              <a:rPr lang="en-US" b="1" dirty="0" err="1" smtClean="0"/>
              <a:t>Pantun</a:t>
            </a:r>
            <a:endParaRPr lang="en-US" b="1" dirty="0" smtClean="0"/>
          </a:p>
          <a:p>
            <a:pPr marL="177800" indent="-177800">
              <a:buFont typeface="Wingdings" pitchFamily="2" charset="2"/>
              <a:buChar char="q"/>
            </a:pPr>
            <a:r>
              <a:rPr lang="en-US" b="1" dirty="0" smtClean="0"/>
              <a:t>  </a:t>
            </a:r>
            <a:r>
              <a:rPr lang="en-US" b="1" dirty="0" err="1" smtClean="0"/>
              <a:t>Anekdot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895600" y="4876800"/>
            <a:ext cx="54864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anékdot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</a:rPr>
              <a:t>kisah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ringkas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biasanya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agak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lucu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tentang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sesuatu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kejadian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peristiwa</a:t>
            </a:r>
            <a:r>
              <a:rPr lang="en-US" b="1" dirty="0" smtClean="0">
                <a:solidFill>
                  <a:schemeClr val="bg1"/>
                </a:solidFill>
              </a:rPr>
              <a:t>); </a:t>
            </a:r>
            <a:r>
              <a:rPr lang="en-US" b="1" dirty="0" err="1" smtClean="0">
                <a:solidFill>
                  <a:schemeClr val="bg1"/>
                </a:solidFill>
              </a:rPr>
              <a:t>beranekdot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mengandungi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unsur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anekdot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600200"/>
            <a:ext cx="2059218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BADAN UCAPAN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6248400"/>
            <a:ext cx="1295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chemeClr val="bg1"/>
                </a:solidFill>
              </a:rPr>
              <a:t>anekdot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286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600200"/>
            <a:ext cx="2059218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BADAN UCAPAN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2971800"/>
            <a:ext cx="12954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chemeClr val="bg1"/>
                </a:solidFill>
                <a:hlinkClick r:id="rId2" action="ppaction://hlinkfile"/>
              </a:rPr>
              <a:t>anekdot</a:t>
            </a:r>
            <a:r>
              <a:rPr lang="en-US" b="1" dirty="0" smtClean="0">
                <a:solidFill>
                  <a:schemeClr val="bg1"/>
                </a:solidFill>
                <a:hlinkClick r:id="rId2" action="ppaction://hlinkfile"/>
              </a:rPr>
              <a:t>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600200"/>
            <a:ext cx="2059218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BADAN UCAPAN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590800"/>
          <a:ext cx="8001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334000"/>
              </a:tblGrid>
              <a:tr h="370840">
                <a:tc rowSpan="2"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BADAN UCAPAN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Isi-isi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utama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dan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pecahan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isi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Bahan-bahan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sokongan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0" y="3962400"/>
            <a:ext cx="5129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Maklumat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majlis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Kelancaran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2209800"/>
          <a:ext cx="8001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334000"/>
              </a:tblGrid>
              <a:tr h="370840">
                <a:tc rowSpan="2"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BADAN UCAPAN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Isi-isi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utama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dan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pecahan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isi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Bahan-bahan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sokongan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3048000"/>
            <a:ext cx="5129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Maklumat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majlis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Kelancaran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807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1"/>
            <a:ext cx="3295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Pujangga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dirty="0" smtClean="0"/>
              <a:t>“Orang yang </a:t>
            </a:r>
            <a:r>
              <a:rPr lang="en-US" dirty="0" err="1" smtClean="0"/>
              <a:t>bijak</a:t>
            </a:r>
            <a:r>
              <a:rPr lang="en-US" dirty="0" smtClean="0"/>
              <a:t> </a:t>
            </a:r>
            <a:r>
              <a:rPr lang="en-US" dirty="0" err="1" smtClean="0"/>
              <a:t>bercakap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diperkatakan</a:t>
            </a:r>
            <a:r>
              <a:rPr lang="en-US" dirty="0" smtClean="0"/>
              <a:t> </a:t>
            </a:r>
            <a:r>
              <a:rPr lang="en-US" dirty="0" err="1" smtClean="0"/>
              <a:t>manakala</a:t>
            </a:r>
            <a:r>
              <a:rPr lang="en-US" dirty="0" smtClean="0"/>
              <a:t> orang yang </a:t>
            </a:r>
            <a:r>
              <a:rPr lang="en-US" dirty="0" err="1" smtClean="0"/>
              <a:t>bodoh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memperkatakan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”</a:t>
            </a:r>
          </a:p>
          <a:p>
            <a:pPr lvl="4">
              <a:buFontTx/>
              <a:buNone/>
            </a:pPr>
            <a:r>
              <a:rPr lang="en-US" dirty="0" smtClean="0"/>
              <a:t>                                                                                 (Plato)</a:t>
            </a:r>
          </a:p>
          <a:p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perkataan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diujarkan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diujarkan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orang lain. </a:t>
            </a:r>
            <a:r>
              <a:rPr lang="en-US" dirty="0" err="1" smtClean="0"/>
              <a:t>Justeru</a:t>
            </a:r>
            <a:r>
              <a:rPr lang="en-US" dirty="0" smtClean="0"/>
              <a:t>, </a:t>
            </a:r>
            <a:r>
              <a:rPr lang="en-US" dirty="0" err="1" smtClean="0"/>
              <a:t>berhati-hatilah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berkata</a:t>
            </a:r>
            <a:r>
              <a:rPr lang="en-US" dirty="0" smtClean="0"/>
              <a:t>-kata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telajak</a:t>
            </a:r>
            <a:r>
              <a:rPr lang="en-US" dirty="0" smtClean="0"/>
              <a:t> </a:t>
            </a:r>
            <a:r>
              <a:rPr lang="en-US" dirty="0" err="1" smtClean="0"/>
              <a:t>perahu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diundur</a:t>
            </a:r>
            <a:r>
              <a:rPr lang="en-US" dirty="0" smtClean="0"/>
              <a:t>, </a:t>
            </a:r>
            <a:r>
              <a:rPr lang="en-US" dirty="0" err="1" smtClean="0"/>
              <a:t>telajak</a:t>
            </a:r>
            <a:r>
              <a:rPr lang="en-US" dirty="0" smtClean="0"/>
              <a:t> kata </a:t>
            </a:r>
            <a:r>
              <a:rPr lang="en-US" dirty="0" err="1" smtClean="0"/>
              <a:t>buruk</a:t>
            </a:r>
            <a:r>
              <a:rPr lang="en-US" dirty="0" smtClean="0"/>
              <a:t> </a:t>
            </a:r>
            <a:r>
              <a:rPr lang="en-US" dirty="0" err="1" smtClean="0"/>
              <a:t>padahnya</a:t>
            </a:r>
            <a:r>
              <a:rPr lang="en-US" dirty="0" smtClean="0"/>
              <a:t>”.</a:t>
            </a:r>
          </a:p>
        </p:txBody>
      </p:sp>
    </p:spTree>
    <p:extLst>
      <p:ext uri="{BB962C8B-B14F-4D97-AF65-F5344CB8AC3E}">
        <p14:creationId xmlns="" xmlns:p14="http://schemas.microsoft.com/office/powerpoint/2010/main" val="16576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2209800"/>
          <a:ext cx="8001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334000"/>
              </a:tblGrid>
              <a:tr h="370840">
                <a:tc rowSpan="2"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BADAN UCAPAN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Isi-isi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utama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dan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pecahan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isi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Bahan-bahan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sokongan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2971800"/>
            <a:ext cx="5129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Maklumat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majlis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Kelancaran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0"/>
            <a:ext cx="815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1"/>
            <a:ext cx="3295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2209800"/>
          <a:ext cx="8001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334000"/>
              </a:tblGrid>
              <a:tr h="370840">
                <a:tc rowSpan="2">
                  <a:txBody>
                    <a:bodyPr/>
                    <a:lstStyle/>
                    <a:p>
                      <a:endParaRPr lang="en-US" b="1" dirty="0" smtClean="0">
                        <a:solidFill>
                          <a:srgbClr val="FFFF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BADAN UCAPAN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Isi-isi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utama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dan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pecahan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isi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rgbClr val="FFFF00"/>
                          </a:solidFill>
                        </a:rPr>
                        <a:t>Bahan-bahan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rgbClr val="FFFF00"/>
                          </a:solidFill>
                        </a:rPr>
                        <a:t>sokongan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5800" y="3200400"/>
            <a:ext cx="5129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Maklumat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majlis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Kelancaran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dirty="0" err="1" smtClean="0"/>
              <a:t>Panjang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495800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hlinkClick r:id="rId2" action="ppaction://hlinkfile"/>
              </a:rPr>
              <a:t>Titah</a:t>
            </a:r>
            <a:r>
              <a:rPr lang="en-US" dirty="0" smtClean="0">
                <a:hlinkClick r:id="rId2" action="ppaction://hlinkfile"/>
              </a:rPr>
              <a:t> Raja </a:t>
            </a:r>
            <a:r>
              <a:rPr lang="en-US" dirty="0" err="1" smtClean="0">
                <a:hlinkClick r:id="rId2" action="ppaction://hlinkfile"/>
              </a:rPr>
              <a:t>Nazrin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600200"/>
            <a:ext cx="1314784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PENUTUP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133600"/>
          <a:ext cx="8001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334000"/>
              </a:tblGrid>
              <a:tr h="370840">
                <a:tc rowSpan="2"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PENUTUP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Kenyataan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diingati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Penyudah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bicara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0"/>
            <a:ext cx="8343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1"/>
            <a:ext cx="3295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535619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600200"/>
            <a:ext cx="1314784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PENUTUP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133600"/>
          <a:ext cx="8001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334000"/>
              </a:tblGrid>
              <a:tr h="370840">
                <a:tc rowSpan="2"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PENUTUP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Kenyataan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diingati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Penyudah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bicara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792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9" y="228601"/>
            <a:ext cx="35052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12307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600200"/>
            <a:ext cx="1314784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PENUTUP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133600"/>
          <a:ext cx="8001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334000"/>
              </a:tblGrid>
              <a:tr h="370840">
                <a:tc rowSpan="2"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PENUTUP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Kenyataan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diingati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Penyudah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bicara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1"/>
            <a:ext cx="32956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00400"/>
            <a:ext cx="84867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600200"/>
            <a:ext cx="1314784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PENUTUP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133600"/>
          <a:ext cx="8001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334000"/>
              </a:tblGrid>
              <a:tr h="370840">
                <a:tc rowSpan="2"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PENUTUP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Kenyataan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diingati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Penyudah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bicara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200"/>
            <a:ext cx="792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9" y="228601"/>
            <a:ext cx="35052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2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600200"/>
            <a:ext cx="1314784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PENUTUP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133600"/>
          <a:ext cx="8001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334000"/>
              </a:tblGrid>
              <a:tr h="370840">
                <a:tc rowSpan="2"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PENUTUP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Kenyataan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untuk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diingati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Penyudah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bicara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762000" y="3810000"/>
            <a:ext cx="445666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Kadang-kadang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pantun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4495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sumur</a:t>
            </a:r>
            <a:r>
              <a:rPr lang="en-US" dirty="0" smtClean="0"/>
              <a:t> di </a:t>
            </a:r>
            <a:r>
              <a:rPr lang="en-US" dirty="0" err="1" smtClean="0"/>
              <a:t>ladang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menumpang</a:t>
            </a:r>
            <a:r>
              <a:rPr lang="en-US" dirty="0" smtClean="0"/>
              <a:t> </a:t>
            </a:r>
            <a:r>
              <a:rPr lang="en-US" dirty="0" err="1" smtClean="0"/>
              <a:t>mandi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 nan </a:t>
            </a:r>
            <a:r>
              <a:rPr lang="en-US" dirty="0" err="1" smtClean="0"/>
              <a:t>panjang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berjumpa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1727011" cy="43088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Peringkat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3</a:t>
            </a:r>
            <a:endParaRPr lang="en-US" sz="22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600200"/>
            <a:ext cx="2915606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PENYAMPAIAN UCAPAN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048000"/>
            <a:ext cx="6553397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Bergantung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pengucap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Penulis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seharusnya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meneliti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teks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ucapan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dibaca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4349011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</a:rPr>
              <a:t>LATIHAN PENULISAN TEKS UCAPAN</a:t>
            </a:r>
            <a:endParaRPr lang="en-US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533400"/>
            <a:ext cx="44196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PERINGKAT  PENYEDIAAN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048000"/>
            <a:ext cx="1813060" cy="646331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 Rounded MT Bold" pitchFamily="34" charset="0"/>
              </a:rPr>
              <a:t>Sekian</a:t>
            </a:r>
            <a:r>
              <a:rPr lang="en-US" sz="3600" b="1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5715000" cy="838200"/>
          </a:xfrm>
        </p:spPr>
        <p:txBody>
          <a:bodyPr/>
          <a:lstStyle/>
          <a:p>
            <a:pPr>
              <a:defRPr/>
            </a:pPr>
            <a:r>
              <a:rPr lang="en-US" smtClean="0"/>
              <a:t>Kehalusan Budi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191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orang </a:t>
            </a:r>
            <a:r>
              <a:rPr lang="en-US" dirty="0" err="1" smtClean="0"/>
              <a:t>berbangsa</a:t>
            </a:r>
            <a:r>
              <a:rPr lang="en-US" dirty="0" smtClean="0"/>
              <a:t>,</a:t>
            </a:r>
          </a:p>
          <a:p>
            <a:pPr>
              <a:buFont typeface="Arial" charset="0"/>
              <a:buNone/>
            </a:pPr>
            <a:r>
              <a:rPr lang="en-US" dirty="0" err="1" smtClean="0"/>
              <a:t>Tengok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budi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bahasanya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berkata</a:t>
            </a:r>
            <a:r>
              <a:rPr lang="en-US" dirty="0" smtClean="0"/>
              <a:t> </a:t>
            </a:r>
            <a:r>
              <a:rPr lang="en-US" dirty="0" err="1" smtClean="0"/>
              <a:t>berlemah</a:t>
            </a:r>
            <a:r>
              <a:rPr lang="en-US" dirty="0" smtClean="0"/>
              <a:t> </a:t>
            </a:r>
            <a:r>
              <a:rPr lang="en-US" dirty="0" err="1" smtClean="0"/>
              <a:t>lembut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melangkah</a:t>
            </a:r>
            <a:r>
              <a:rPr lang="en-US" dirty="0" smtClean="0"/>
              <a:t> </a:t>
            </a:r>
            <a:r>
              <a:rPr lang="en-US" dirty="0" err="1" smtClean="0"/>
              <a:t>berpatut-patut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duduk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tempatnya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tegak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 </a:t>
            </a:r>
            <a:r>
              <a:rPr lang="en-US" dirty="0" err="1" smtClean="0"/>
              <a:t>adatnya</a:t>
            </a:r>
            <a:r>
              <a:rPr lang="en-US" dirty="0" smtClean="0"/>
              <a:t>.</a:t>
            </a:r>
          </a:p>
          <a:p>
            <a:pPr>
              <a:buFont typeface="Arial" charset="0"/>
              <a:buNone/>
            </a:pPr>
            <a:r>
              <a:rPr lang="en-US" dirty="0" smtClean="0"/>
              <a:t>                       (</a:t>
            </a:r>
            <a:r>
              <a:rPr lang="en-US" sz="2800" dirty="0" err="1" smtClean="0"/>
              <a:t>Hashim</a:t>
            </a:r>
            <a:r>
              <a:rPr lang="en-US" sz="2800" dirty="0" smtClean="0"/>
              <a:t> </a:t>
            </a:r>
            <a:r>
              <a:rPr lang="en-US" sz="2800" dirty="0" err="1" smtClean="0"/>
              <a:t>Hj</a:t>
            </a:r>
            <a:r>
              <a:rPr lang="en-US" sz="2800" dirty="0" smtClean="0"/>
              <a:t> Musa,2008:8)</a:t>
            </a:r>
          </a:p>
        </p:txBody>
      </p:sp>
    </p:spTree>
    <p:extLst>
      <p:ext uri="{BB962C8B-B14F-4D97-AF65-F5344CB8AC3E}">
        <p14:creationId xmlns="" xmlns:p14="http://schemas.microsoft.com/office/powerpoint/2010/main" val="22611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Pengucapan</a:t>
            </a:r>
            <a:r>
              <a:rPr lang="en-US" dirty="0" smtClean="0"/>
              <a:t> </a:t>
            </a:r>
            <a:r>
              <a:rPr lang="en-US" dirty="0" err="1" smtClean="0"/>
              <a:t>Awam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en-US" smtClean="0"/>
              <a:t>Komunikasi untuk menyampaikan maklumat kepada sejumlah orang ramai. Contohnya seseorang pengurus menyampaikan pesanan atau amanat kepada para pekerja bawahan atau seorang pensyarah sedang menyampaikan kuliah.</a:t>
            </a:r>
          </a:p>
          <a:p>
            <a:r>
              <a:rPr lang="en-US" smtClean="0"/>
              <a:t>Bentuk pengucapan awam – ceramah, seminar, syarahan, pidato, dialog, perdebatan.</a:t>
            </a:r>
          </a:p>
        </p:txBody>
      </p:sp>
    </p:spTree>
    <p:extLst>
      <p:ext uri="{BB962C8B-B14F-4D97-AF65-F5344CB8AC3E}">
        <p14:creationId xmlns="" xmlns:p14="http://schemas.microsoft.com/office/powerpoint/2010/main" val="335276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676400"/>
            <a:ext cx="716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buFont typeface="Wingdings" pitchFamily="2" charset="2"/>
              <a:buChar char="q"/>
            </a:pPr>
            <a:r>
              <a:rPr lang="en-US" sz="2400" dirty="0" err="1" smtClean="0">
                <a:latin typeface="Arial Rounded MT Bold" pitchFamily="34" charset="0"/>
              </a:rPr>
              <a:t>Ucapan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ialah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kata-kata</a:t>
            </a:r>
            <a:r>
              <a:rPr lang="en-US" sz="2400" dirty="0" smtClean="0">
                <a:latin typeface="Arial Rounded MT Bold" pitchFamily="34" charset="0"/>
              </a:rPr>
              <a:t> yang </a:t>
            </a:r>
            <a:r>
              <a:rPr lang="en-US" sz="2400" dirty="0" err="1" smtClean="0">
                <a:latin typeface="Arial Rounded MT Bold" pitchFamily="34" charset="0"/>
              </a:rPr>
              <a:t>diucapkan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bergantung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pada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acara-acara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atau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majlis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tertentu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 algn="just"/>
            <a:endParaRPr lang="en-US" sz="2400" dirty="0" smtClean="0">
              <a:latin typeface="Arial Rounded MT Bold" pitchFamily="34" charset="0"/>
            </a:endParaRPr>
          </a:p>
          <a:p>
            <a:pPr lvl="1" indent="-457200" algn="just">
              <a:buFont typeface="Wingdings" pitchFamily="2" charset="2"/>
              <a:buChar char="q"/>
            </a:pPr>
            <a:r>
              <a:rPr lang="en-US" sz="2400" dirty="0" err="1" smtClean="0">
                <a:latin typeface="Arial Rounded MT Bold" pitchFamily="34" charset="0"/>
              </a:rPr>
              <a:t>Lazimnya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dalam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majlis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tertentu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seperti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ucapan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perasmian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teks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ucapan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disediakan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terlebih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dahulu</a:t>
            </a:r>
            <a:r>
              <a:rPr lang="en-US" sz="2400" dirty="0" smtClean="0">
                <a:latin typeface="Arial Rounded MT Bold" pitchFamily="34" charset="0"/>
              </a:rPr>
              <a:t>.</a:t>
            </a:r>
          </a:p>
          <a:p>
            <a:pPr algn="just"/>
            <a:endParaRPr lang="en-US" sz="2400" dirty="0" smtClean="0">
              <a:latin typeface="Arial Rounded MT Bold" pitchFamily="34" charset="0"/>
            </a:endParaRPr>
          </a:p>
          <a:p>
            <a:pPr lvl="1" indent="-457200" algn="just">
              <a:buFont typeface="Wingdings" pitchFamily="2" charset="2"/>
              <a:buChar char="q"/>
            </a:pPr>
            <a:r>
              <a:rPr lang="en-US" sz="2400" dirty="0" err="1" smtClean="0">
                <a:latin typeface="Arial Rounded MT Bold" pitchFamily="34" charset="0"/>
              </a:rPr>
              <a:t>Bilakah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ucapan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disampaikan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secara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spontan</a:t>
            </a:r>
            <a:r>
              <a:rPr lang="en-US" sz="2400" dirty="0" smtClean="0">
                <a:latin typeface="Arial Rounded MT Bold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0600" y="533400"/>
            <a:ext cx="22098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DEFINISI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057400"/>
            <a:ext cx="716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just">
              <a:buFont typeface="Wingdings" pitchFamily="2" charset="2"/>
              <a:buChar char="q"/>
            </a:pPr>
            <a:r>
              <a:rPr lang="en-US" sz="2400" dirty="0" err="1" smtClean="0">
                <a:latin typeface="Arial Rounded MT Bold" pitchFamily="34" charset="0"/>
                <a:hlinkClick r:id="rId2" action="ppaction://hlinkfile"/>
              </a:rPr>
              <a:t>Ucapan</a:t>
            </a:r>
            <a:r>
              <a:rPr lang="en-US" sz="2400" dirty="0" smtClean="0">
                <a:latin typeface="Arial Rounded MT Bold" pitchFamily="34" charset="0"/>
                <a:hlinkClick r:id="rId2" action="ppaction://hlinkfile"/>
              </a:rPr>
              <a:t> </a:t>
            </a:r>
            <a:r>
              <a:rPr lang="en-US" sz="2400" dirty="0" err="1" smtClean="0">
                <a:latin typeface="Arial Rounded MT Bold" pitchFamily="34" charset="0"/>
                <a:hlinkClick r:id="rId2" action="ppaction://hlinkfile"/>
              </a:rPr>
              <a:t>spontan</a:t>
            </a:r>
            <a:endParaRPr lang="en-US" sz="2400" dirty="0" smtClean="0">
              <a:latin typeface="Arial Rounded MT Bold" pitchFamily="34" charset="0"/>
            </a:endParaRPr>
          </a:p>
          <a:p>
            <a:pPr algn="just"/>
            <a:endParaRPr lang="en-US" sz="2400" dirty="0" smtClean="0">
              <a:latin typeface="Arial Rounded MT Bold" pitchFamily="34" charset="0"/>
            </a:endParaRPr>
          </a:p>
          <a:p>
            <a:pPr lvl="1" indent="-457200" algn="just">
              <a:buFont typeface="Wingdings" pitchFamily="2" charset="2"/>
              <a:buChar char="q"/>
            </a:pPr>
            <a:r>
              <a:rPr lang="en-US" sz="2400" dirty="0" err="1" smtClean="0">
                <a:latin typeface="Arial Rounded MT Bold" pitchFamily="34" charset="0"/>
                <a:hlinkClick r:id="rId3" action="ppaction://hlinkfile"/>
              </a:rPr>
              <a:t>Ucapan</a:t>
            </a:r>
            <a:r>
              <a:rPr lang="en-US" sz="2400" dirty="0" smtClean="0">
                <a:latin typeface="Arial Rounded MT Bold" pitchFamily="34" charset="0"/>
                <a:hlinkClick r:id="rId3" action="ppaction://hlinkfile"/>
              </a:rPr>
              <a:t> </a:t>
            </a:r>
            <a:r>
              <a:rPr lang="en-US" sz="2400" dirty="0" err="1" smtClean="0">
                <a:latin typeface="Arial Rounded MT Bold" pitchFamily="34" charset="0"/>
                <a:hlinkClick r:id="rId3" action="ppaction://hlinkfile"/>
              </a:rPr>
              <a:t>menggunakan</a:t>
            </a:r>
            <a:r>
              <a:rPr lang="en-US" sz="2400" dirty="0" smtClean="0">
                <a:latin typeface="Arial Rounded MT Bold" pitchFamily="34" charset="0"/>
                <a:hlinkClick r:id="rId3" action="ppaction://hlinkfile"/>
              </a:rPr>
              <a:t> </a:t>
            </a:r>
            <a:r>
              <a:rPr lang="en-US" sz="2400" dirty="0" err="1" smtClean="0">
                <a:latin typeface="Arial Rounded MT Bold" pitchFamily="34" charset="0"/>
                <a:hlinkClick r:id="rId3" action="ppaction://hlinkfile"/>
              </a:rPr>
              <a:t>teks</a:t>
            </a:r>
            <a:endParaRPr lang="en-US" sz="2400" dirty="0" smtClean="0">
              <a:latin typeface="Arial Rounded MT Bold" pitchFamily="34" charset="0"/>
            </a:endParaRPr>
          </a:p>
          <a:p>
            <a:pPr algn="just"/>
            <a:endParaRPr lang="en-US" sz="2400" dirty="0" smtClean="0">
              <a:latin typeface="Arial Rounded MT Bold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533400"/>
            <a:ext cx="22098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Arial Rounded MT Bold" pitchFamily="34" charset="0"/>
              </a:rPr>
              <a:t>Bentuk</a:t>
            </a:r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 Rounded MT Bold" pitchFamily="34" charset="0"/>
              </a:rPr>
              <a:t>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7935" y="2564904"/>
            <a:ext cx="716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romanLcPeriod"/>
            </a:pPr>
            <a:r>
              <a:rPr lang="en-US" sz="2400" dirty="0" err="1" smtClean="0">
                <a:latin typeface="Arial Rounded MT Bold" pitchFamily="34" charset="0"/>
              </a:rPr>
              <a:t>Mengawal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isi</a:t>
            </a:r>
            <a:r>
              <a:rPr lang="en-US" sz="2400" dirty="0" smtClean="0">
                <a:latin typeface="Arial Rounded MT Bold" pitchFamily="34" charset="0"/>
              </a:rPr>
              <a:t> / </a:t>
            </a:r>
            <a:r>
              <a:rPr lang="en-US" sz="2400" dirty="0" err="1" smtClean="0">
                <a:latin typeface="Arial Rounded MT Bold" pitchFamily="34" charset="0"/>
              </a:rPr>
              <a:t>fakta</a:t>
            </a:r>
            <a:endParaRPr lang="en-US" sz="2400" dirty="0" smtClean="0">
              <a:latin typeface="Arial Rounded MT Bold" pitchFamily="34" charset="0"/>
            </a:endParaRPr>
          </a:p>
          <a:p>
            <a:pPr marL="514350" indent="-514350" algn="just">
              <a:buAutoNum type="romanLcPeriod"/>
            </a:pPr>
            <a:r>
              <a:rPr lang="en-US" sz="2400" dirty="0" err="1" smtClean="0">
                <a:latin typeface="Arial Rounded MT Bold" pitchFamily="34" charset="0"/>
              </a:rPr>
              <a:t>Mengawal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bahasa</a:t>
            </a:r>
            <a:endParaRPr lang="en-US" sz="2400" dirty="0" smtClean="0">
              <a:latin typeface="Arial Rounded MT Bold" pitchFamily="34" charset="0"/>
            </a:endParaRPr>
          </a:p>
          <a:p>
            <a:pPr marL="514350" indent="-514350" algn="just">
              <a:buAutoNum type="romanLcPeriod"/>
            </a:pPr>
            <a:r>
              <a:rPr lang="en-US" sz="2400" dirty="0" err="1" smtClean="0">
                <a:latin typeface="Arial Rounded MT Bold" pitchFamily="34" charset="0"/>
              </a:rPr>
              <a:t>Mengawal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struktur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ucapan</a:t>
            </a:r>
            <a:endParaRPr lang="en-US" sz="2400" dirty="0" smtClean="0">
              <a:latin typeface="Arial Rounded MT Bold" pitchFamily="34" charset="0"/>
            </a:endParaRPr>
          </a:p>
          <a:p>
            <a:pPr marL="514350" indent="-514350" algn="just">
              <a:buAutoNum type="romanLcPeriod"/>
            </a:pPr>
            <a:r>
              <a:rPr lang="en-US" sz="2400" dirty="0" err="1" smtClean="0">
                <a:latin typeface="Arial Rounded MT Bold" pitchFamily="34" charset="0"/>
              </a:rPr>
              <a:t>Meningkatkan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keyakinan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diri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pengucap</a:t>
            </a:r>
            <a:endParaRPr lang="en-US" sz="2400" dirty="0" smtClean="0">
              <a:latin typeface="Arial Rounded MT Bold" pitchFamily="34" charset="0"/>
            </a:endParaRPr>
          </a:p>
          <a:p>
            <a:pPr marL="514350" indent="-514350" algn="just">
              <a:buAutoNum type="romanLcPeriod"/>
            </a:pPr>
            <a:r>
              <a:rPr lang="en-US" sz="2400" dirty="0" err="1" smtClean="0">
                <a:latin typeface="Arial Rounded MT Bold" pitchFamily="34" charset="0"/>
              </a:rPr>
              <a:t>Rekod</a:t>
            </a:r>
            <a:r>
              <a:rPr lang="en-US" sz="2400" dirty="0" smtClean="0">
                <a:latin typeface="Arial Rounded MT Bold" pitchFamily="34" charset="0"/>
              </a:rPr>
              <a:t> / </a:t>
            </a:r>
            <a:r>
              <a:rPr lang="en-US" sz="2400" dirty="0" err="1" smtClean="0">
                <a:latin typeface="Arial Rounded MT Bold" pitchFamily="34" charset="0"/>
              </a:rPr>
              <a:t>Dokumen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ucapan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31928" y="1161465"/>
            <a:ext cx="6104367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 Rounded MT Bold" pitchFamily="34" charset="0"/>
              </a:rPr>
              <a:t>Mengapa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Rounded MT Bold" pitchFamily="34" charset="0"/>
              </a:rPr>
              <a:t>perlu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Rounded MT Bold" pitchFamily="34" charset="0"/>
              </a:rPr>
              <a:t>teks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 Rounded MT Bold" pitchFamily="34" charset="0"/>
              </a:rPr>
              <a:t>ucapan</a:t>
            </a:r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06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914400"/>
            <a:ext cx="2209800" cy="64807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Rounded MT Bold" pitchFamily="34" charset="0"/>
              </a:rPr>
              <a:t>TEKS  UCAPAN</a:t>
            </a:r>
            <a:endParaRPr lang="en-US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209800"/>
            <a:ext cx="70104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Ada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beberapa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jenis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teks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ucapan</a:t>
            </a:r>
            <a:endParaRPr lang="en-US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/>
            <a:endParaRPr lang="en-US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Teks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ucapan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alu-aluan</a:t>
            </a:r>
            <a:endParaRPr lang="en-US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Teks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ucapan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perasmian</a:t>
            </a:r>
            <a:endParaRPr lang="en-US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Teks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ucapan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perpisahan</a:t>
            </a:r>
            <a:endParaRPr lang="en-US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Teks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ucapan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tahniah</a:t>
            </a:r>
            <a:endParaRPr lang="en-US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Teks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ucapan</a:t>
            </a:r>
            <a:r>
              <a:rPr lang="en-US" dirty="0" smtClean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 Rounded MT Bold" pitchFamily="34" charset="0"/>
              </a:rPr>
              <a:t>penghargaan</a:t>
            </a:r>
            <a:endParaRPr lang="en-US" dirty="0" smtClean="0">
              <a:solidFill>
                <a:prstClr val="black"/>
              </a:solidFill>
              <a:latin typeface="Arial Rounded MT Bold" pitchFamily="34" charset="0"/>
            </a:endParaRPr>
          </a:p>
          <a:p>
            <a:pPr algn="just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381000"/>
            <a:ext cx="2752677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Ucapan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828</TotalTime>
  <Words>1059</Words>
  <Application>Microsoft Office PowerPoint</Application>
  <PresentationFormat>On-screen Show (4:3)</PresentationFormat>
  <Paragraphs>364</Paragraphs>
  <Slides>39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Concourse</vt:lpstr>
      <vt:lpstr>Slide 1</vt:lpstr>
      <vt:lpstr>Slide 2</vt:lpstr>
      <vt:lpstr>Kata Pujangga</vt:lpstr>
      <vt:lpstr>Kehalusan Budi</vt:lpstr>
      <vt:lpstr>Konsep Pengucapan Awam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Aspire</cp:lastModifiedBy>
  <cp:revision>104</cp:revision>
  <cp:lastPrinted>2015-05-09T03:30:51Z</cp:lastPrinted>
  <dcterms:created xsi:type="dcterms:W3CDTF">2006-08-16T00:00:00Z</dcterms:created>
  <dcterms:modified xsi:type="dcterms:W3CDTF">2017-05-16T14:13:02Z</dcterms:modified>
</cp:coreProperties>
</file>