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7"/>
  </p:notesMasterIdLst>
  <p:handoutMasterIdLst>
    <p:handoutMasterId r:id="rId18"/>
  </p:handoutMasterIdLst>
  <p:sldIdLst>
    <p:sldId id="321" r:id="rId2"/>
    <p:sldId id="329" r:id="rId3"/>
    <p:sldId id="332" r:id="rId4"/>
    <p:sldId id="306" r:id="rId5"/>
    <p:sldId id="324" r:id="rId6"/>
    <p:sldId id="333" r:id="rId7"/>
    <p:sldId id="325" r:id="rId8"/>
    <p:sldId id="326" r:id="rId9"/>
    <p:sldId id="318" r:id="rId10"/>
    <p:sldId id="319" r:id="rId11"/>
    <p:sldId id="312" r:id="rId12"/>
    <p:sldId id="313" r:id="rId13"/>
    <p:sldId id="327" r:id="rId14"/>
    <p:sldId id="317" r:id="rId15"/>
    <p:sldId id="32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EFA4AC-F84D-4BD8-A343-CC08C5DDB9D5}" type="doc">
      <dgm:prSet loTypeId="urn:microsoft.com/office/officeart/2005/8/layout/venn1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BA3CBA5A-BF09-45E8-A727-53BF9B2697D7}">
      <dgm:prSet phldrT="[Text]"/>
      <dgm:spPr/>
      <dgm:t>
        <a:bodyPr/>
        <a:lstStyle/>
        <a:p>
          <a:pPr algn="ctr"/>
          <a:r>
            <a:rPr lang="en-MY" dirty="0" smtClean="0"/>
            <a:t>Si </a:t>
          </a:r>
          <a:r>
            <a:rPr lang="en-MY" dirty="0" err="1" smtClean="0"/>
            <a:t>Mati</a:t>
          </a:r>
          <a:r>
            <a:rPr lang="en-MY" dirty="0" smtClean="0"/>
            <a:t>/</a:t>
          </a:r>
          <a:r>
            <a:rPr lang="en-MY" dirty="0" err="1" smtClean="0"/>
            <a:t>Pewasiat</a:t>
          </a:r>
          <a:endParaRPr lang="en-MY" dirty="0"/>
        </a:p>
      </dgm:t>
    </dgm:pt>
    <dgm:pt modelId="{68E9B159-5C24-4835-BEF4-E03F30E59D92}" type="parTrans" cxnId="{6A967F93-1581-426C-8608-452ECF87854A}">
      <dgm:prSet/>
      <dgm:spPr/>
      <dgm:t>
        <a:bodyPr/>
        <a:lstStyle/>
        <a:p>
          <a:pPr algn="ctr"/>
          <a:endParaRPr lang="en-MY"/>
        </a:p>
      </dgm:t>
    </dgm:pt>
    <dgm:pt modelId="{3D939375-7E13-4856-8A5D-2FDFEEAF381D}" type="sibTrans" cxnId="{6A967F93-1581-426C-8608-452ECF87854A}">
      <dgm:prSet/>
      <dgm:spPr/>
      <dgm:t>
        <a:bodyPr/>
        <a:lstStyle/>
        <a:p>
          <a:pPr algn="ctr"/>
          <a:endParaRPr lang="en-MY"/>
        </a:p>
      </dgm:t>
    </dgm:pt>
    <dgm:pt modelId="{A470E180-8673-4E69-A9AD-8CCD45136B1B}">
      <dgm:prSet phldrT="[Text]"/>
      <dgm:spPr/>
      <dgm:t>
        <a:bodyPr/>
        <a:lstStyle/>
        <a:p>
          <a:pPr algn="ctr"/>
          <a:r>
            <a:rPr lang="en-MY" dirty="0" err="1" smtClean="0"/>
            <a:t>Pemegang</a:t>
          </a:r>
          <a:r>
            <a:rPr lang="en-MY" dirty="0" smtClean="0"/>
            <a:t> </a:t>
          </a:r>
          <a:r>
            <a:rPr lang="en-MY" dirty="0" err="1" smtClean="0"/>
            <a:t>Amanah</a:t>
          </a:r>
          <a:endParaRPr lang="en-MY" dirty="0"/>
        </a:p>
      </dgm:t>
    </dgm:pt>
    <dgm:pt modelId="{BE1DEFB4-9BAA-43E0-8277-AAEEDA49DAE0}" type="parTrans" cxnId="{138481D2-D46E-4E75-A00E-5C802E77BA3C}">
      <dgm:prSet/>
      <dgm:spPr/>
      <dgm:t>
        <a:bodyPr/>
        <a:lstStyle/>
        <a:p>
          <a:pPr algn="ctr"/>
          <a:endParaRPr lang="en-MY"/>
        </a:p>
      </dgm:t>
    </dgm:pt>
    <dgm:pt modelId="{1A245B77-0519-4470-B96F-E3D130074055}" type="sibTrans" cxnId="{138481D2-D46E-4E75-A00E-5C802E77BA3C}">
      <dgm:prSet/>
      <dgm:spPr/>
      <dgm:t>
        <a:bodyPr/>
        <a:lstStyle/>
        <a:p>
          <a:pPr algn="ctr"/>
          <a:endParaRPr lang="en-MY"/>
        </a:p>
      </dgm:t>
    </dgm:pt>
    <dgm:pt modelId="{B8CEB4F4-8E6B-436B-948F-7C79801312A5}">
      <dgm:prSet phldrT="[Text]"/>
      <dgm:spPr/>
      <dgm:t>
        <a:bodyPr/>
        <a:lstStyle/>
        <a:p>
          <a:pPr algn="ctr"/>
          <a:r>
            <a:rPr lang="en-MY" dirty="0" err="1" smtClean="0"/>
            <a:t>Pentadbir</a:t>
          </a:r>
          <a:r>
            <a:rPr lang="en-MY" dirty="0" smtClean="0"/>
            <a:t> </a:t>
          </a:r>
          <a:r>
            <a:rPr lang="en-MY" dirty="0" err="1" smtClean="0"/>
            <a:t>Harta</a:t>
          </a:r>
          <a:endParaRPr lang="en-MY" dirty="0"/>
        </a:p>
      </dgm:t>
    </dgm:pt>
    <dgm:pt modelId="{128F4CBD-EBEB-467A-A5A3-F12D2FD90D44}" type="parTrans" cxnId="{FE7CFD6A-01E4-48B4-9465-3C8DAE54E7A3}">
      <dgm:prSet/>
      <dgm:spPr/>
      <dgm:t>
        <a:bodyPr/>
        <a:lstStyle/>
        <a:p>
          <a:pPr algn="ctr"/>
          <a:endParaRPr lang="en-MY"/>
        </a:p>
      </dgm:t>
    </dgm:pt>
    <dgm:pt modelId="{431CCA74-91C2-42E8-8907-9513D9348A63}" type="sibTrans" cxnId="{FE7CFD6A-01E4-48B4-9465-3C8DAE54E7A3}">
      <dgm:prSet/>
      <dgm:spPr/>
      <dgm:t>
        <a:bodyPr/>
        <a:lstStyle/>
        <a:p>
          <a:pPr algn="ctr"/>
          <a:endParaRPr lang="en-MY"/>
        </a:p>
      </dgm:t>
    </dgm:pt>
    <dgm:pt modelId="{719E7C61-4FEA-4ECF-BF2A-3DEA32504C22}">
      <dgm:prSet/>
      <dgm:spPr/>
      <dgm:t>
        <a:bodyPr/>
        <a:lstStyle/>
        <a:p>
          <a:pPr algn="ctr"/>
          <a:r>
            <a:rPr lang="en-MY" dirty="0" smtClean="0"/>
            <a:t>Ahli </a:t>
          </a:r>
          <a:r>
            <a:rPr lang="en-MY" dirty="0" err="1" smtClean="0"/>
            <a:t>waris</a:t>
          </a:r>
          <a:endParaRPr lang="en-MY" dirty="0"/>
        </a:p>
      </dgm:t>
    </dgm:pt>
    <dgm:pt modelId="{7A9A65A1-8D10-4489-9A13-6DBC69496ED9}" type="parTrans" cxnId="{4C3BD50A-51C6-4068-AF96-9FCADC5F841B}">
      <dgm:prSet/>
      <dgm:spPr/>
      <dgm:t>
        <a:bodyPr/>
        <a:lstStyle/>
        <a:p>
          <a:pPr algn="ctr"/>
          <a:endParaRPr lang="en-MY"/>
        </a:p>
      </dgm:t>
    </dgm:pt>
    <dgm:pt modelId="{7D0D908B-C21C-46C2-9355-EB5804AD2DC2}" type="sibTrans" cxnId="{4C3BD50A-51C6-4068-AF96-9FCADC5F841B}">
      <dgm:prSet/>
      <dgm:spPr/>
      <dgm:t>
        <a:bodyPr/>
        <a:lstStyle/>
        <a:p>
          <a:pPr algn="ctr"/>
          <a:endParaRPr lang="en-MY"/>
        </a:p>
      </dgm:t>
    </dgm:pt>
    <dgm:pt modelId="{29B46D57-39DD-4672-B051-6C41D82BDB56}" type="pres">
      <dgm:prSet presAssocID="{B7EFA4AC-F84D-4BD8-A343-CC08C5DDB9D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14F43E4E-C414-49A1-A814-0144EE75EABA}" type="pres">
      <dgm:prSet presAssocID="{BA3CBA5A-BF09-45E8-A727-53BF9B2697D7}" presName="circ1" presStyleLbl="vennNode1" presStyleIdx="0" presStyleCnt="4"/>
      <dgm:spPr/>
      <dgm:t>
        <a:bodyPr/>
        <a:lstStyle/>
        <a:p>
          <a:endParaRPr lang="en-MY"/>
        </a:p>
      </dgm:t>
    </dgm:pt>
    <dgm:pt modelId="{25576823-479D-4D27-ACC9-D50395E26774}" type="pres">
      <dgm:prSet presAssocID="{BA3CBA5A-BF09-45E8-A727-53BF9B2697D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8DD6926-22C7-46DC-917E-6F148AD18F5B}" type="pres">
      <dgm:prSet presAssocID="{A470E180-8673-4E69-A9AD-8CCD45136B1B}" presName="circ2" presStyleLbl="vennNode1" presStyleIdx="1" presStyleCnt="4"/>
      <dgm:spPr/>
      <dgm:t>
        <a:bodyPr/>
        <a:lstStyle/>
        <a:p>
          <a:endParaRPr lang="en-MY"/>
        </a:p>
      </dgm:t>
    </dgm:pt>
    <dgm:pt modelId="{3A5B854A-986C-4426-9A9C-9C297C80DAE7}" type="pres">
      <dgm:prSet presAssocID="{A470E180-8673-4E69-A9AD-8CCD45136B1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A1B3B1B-D061-4AB7-B3D3-BB9721B52C21}" type="pres">
      <dgm:prSet presAssocID="{B8CEB4F4-8E6B-436B-948F-7C79801312A5}" presName="circ3" presStyleLbl="vennNode1" presStyleIdx="2" presStyleCnt="4"/>
      <dgm:spPr/>
      <dgm:t>
        <a:bodyPr/>
        <a:lstStyle/>
        <a:p>
          <a:endParaRPr lang="en-MY"/>
        </a:p>
      </dgm:t>
    </dgm:pt>
    <dgm:pt modelId="{588C87E7-D892-46EC-9975-8FBECF40B72E}" type="pres">
      <dgm:prSet presAssocID="{B8CEB4F4-8E6B-436B-948F-7C79801312A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4C83D76-316E-4977-AF03-A717EC98D11E}" type="pres">
      <dgm:prSet presAssocID="{719E7C61-4FEA-4ECF-BF2A-3DEA32504C22}" presName="circ4" presStyleLbl="vennNode1" presStyleIdx="3" presStyleCnt="4"/>
      <dgm:spPr/>
      <dgm:t>
        <a:bodyPr/>
        <a:lstStyle/>
        <a:p>
          <a:endParaRPr lang="en-MY"/>
        </a:p>
      </dgm:t>
    </dgm:pt>
    <dgm:pt modelId="{3D97371C-EB62-4E0E-BAC5-31F8CF2440EA}" type="pres">
      <dgm:prSet presAssocID="{719E7C61-4FEA-4ECF-BF2A-3DEA32504C22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A3D8EB88-F783-4F9C-BAFC-5CFCA3E64249}" type="presOf" srcId="{BA3CBA5A-BF09-45E8-A727-53BF9B2697D7}" destId="{14F43E4E-C414-49A1-A814-0144EE75EABA}" srcOrd="0" destOrd="0" presId="urn:microsoft.com/office/officeart/2005/8/layout/venn1"/>
    <dgm:cxn modelId="{7E705B39-AC89-489C-9072-1F057B8844A4}" type="presOf" srcId="{A470E180-8673-4E69-A9AD-8CCD45136B1B}" destId="{3A5B854A-986C-4426-9A9C-9C297C80DAE7}" srcOrd="1" destOrd="0" presId="urn:microsoft.com/office/officeart/2005/8/layout/venn1"/>
    <dgm:cxn modelId="{B4EA601F-9056-4593-AFA1-9995D5560320}" type="presOf" srcId="{A470E180-8673-4E69-A9AD-8CCD45136B1B}" destId="{D8DD6926-22C7-46DC-917E-6F148AD18F5B}" srcOrd="0" destOrd="0" presId="urn:microsoft.com/office/officeart/2005/8/layout/venn1"/>
    <dgm:cxn modelId="{BC92E0BC-42A7-443E-8C74-62DC2DA8599C}" type="presOf" srcId="{B8CEB4F4-8E6B-436B-948F-7C79801312A5}" destId="{EA1B3B1B-D061-4AB7-B3D3-BB9721B52C21}" srcOrd="0" destOrd="0" presId="urn:microsoft.com/office/officeart/2005/8/layout/venn1"/>
    <dgm:cxn modelId="{138481D2-D46E-4E75-A00E-5C802E77BA3C}" srcId="{B7EFA4AC-F84D-4BD8-A343-CC08C5DDB9D5}" destId="{A470E180-8673-4E69-A9AD-8CCD45136B1B}" srcOrd="1" destOrd="0" parTransId="{BE1DEFB4-9BAA-43E0-8277-AAEEDA49DAE0}" sibTransId="{1A245B77-0519-4470-B96F-E3D130074055}"/>
    <dgm:cxn modelId="{4C3BD50A-51C6-4068-AF96-9FCADC5F841B}" srcId="{B7EFA4AC-F84D-4BD8-A343-CC08C5DDB9D5}" destId="{719E7C61-4FEA-4ECF-BF2A-3DEA32504C22}" srcOrd="3" destOrd="0" parTransId="{7A9A65A1-8D10-4489-9A13-6DBC69496ED9}" sibTransId="{7D0D908B-C21C-46C2-9355-EB5804AD2DC2}"/>
    <dgm:cxn modelId="{26B0BA2E-205A-4888-8BD4-40F9ED4E3C1B}" type="presOf" srcId="{B7EFA4AC-F84D-4BD8-A343-CC08C5DDB9D5}" destId="{29B46D57-39DD-4672-B051-6C41D82BDB56}" srcOrd="0" destOrd="0" presId="urn:microsoft.com/office/officeart/2005/8/layout/venn1"/>
    <dgm:cxn modelId="{6A967F93-1581-426C-8608-452ECF87854A}" srcId="{B7EFA4AC-F84D-4BD8-A343-CC08C5DDB9D5}" destId="{BA3CBA5A-BF09-45E8-A727-53BF9B2697D7}" srcOrd="0" destOrd="0" parTransId="{68E9B159-5C24-4835-BEF4-E03F30E59D92}" sibTransId="{3D939375-7E13-4856-8A5D-2FDFEEAF381D}"/>
    <dgm:cxn modelId="{5D83E295-00DE-41E0-9FCE-CC483206979D}" type="presOf" srcId="{719E7C61-4FEA-4ECF-BF2A-3DEA32504C22}" destId="{3D97371C-EB62-4E0E-BAC5-31F8CF2440EA}" srcOrd="1" destOrd="0" presId="urn:microsoft.com/office/officeart/2005/8/layout/venn1"/>
    <dgm:cxn modelId="{7393B078-FABA-44FF-B6BA-AAF752B71FE0}" type="presOf" srcId="{BA3CBA5A-BF09-45E8-A727-53BF9B2697D7}" destId="{25576823-479D-4D27-ACC9-D50395E26774}" srcOrd="1" destOrd="0" presId="urn:microsoft.com/office/officeart/2005/8/layout/venn1"/>
    <dgm:cxn modelId="{A83EA6B1-7734-483B-BA0F-CB38A9575636}" type="presOf" srcId="{719E7C61-4FEA-4ECF-BF2A-3DEA32504C22}" destId="{C4C83D76-316E-4977-AF03-A717EC98D11E}" srcOrd="0" destOrd="0" presId="urn:microsoft.com/office/officeart/2005/8/layout/venn1"/>
    <dgm:cxn modelId="{B5F89469-2E96-47D1-8FF8-E6A3D03B678B}" type="presOf" srcId="{B8CEB4F4-8E6B-436B-948F-7C79801312A5}" destId="{588C87E7-D892-46EC-9975-8FBECF40B72E}" srcOrd="1" destOrd="0" presId="urn:microsoft.com/office/officeart/2005/8/layout/venn1"/>
    <dgm:cxn modelId="{FE7CFD6A-01E4-48B4-9465-3C8DAE54E7A3}" srcId="{B7EFA4AC-F84D-4BD8-A343-CC08C5DDB9D5}" destId="{B8CEB4F4-8E6B-436B-948F-7C79801312A5}" srcOrd="2" destOrd="0" parTransId="{128F4CBD-EBEB-467A-A5A3-F12D2FD90D44}" sibTransId="{431CCA74-91C2-42E8-8907-9513D9348A63}"/>
    <dgm:cxn modelId="{74CD49CE-0FB7-4464-99BC-B5E420C83B9E}" type="presParOf" srcId="{29B46D57-39DD-4672-B051-6C41D82BDB56}" destId="{14F43E4E-C414-49A1-A814-0144EE75EABA}" srcOrd="0" destOrd="0" presId="urn:microsoft.com/office/officeart/2005/8/layout/venn1"/>
    <dgm:cxn modelId="{C670323F-FDDD-4111-B348-AC8AD53901BB}" type="presParOf" srcId="{29B46D57-39DD-4672-B051-6C41D82BDB56}" destId="{25576823-479D-4D27-ACC9-D50395E26774}" srcOrd="1" destOrd="0" presId="urn:microsoft.com/office/officeart/2005/8/layout/venn1"/>
    <dgm:cxn modelId="{4AAFC26E-780E-4ADB-80D1-B5FA982A176E}" type="presParOf" srcId="{29B46D57-39DD-4672-B051-6C41D82BDB56}" destId="{D8DD6926-22C7-46DC-917E-6F148AD18F5B}" srcOrd="2" destOrd="0" presId="urn:microsoft.com/office/officeart/2005/8/layout/venn1"/>
    <dgm:cxn modelId="{878DC6F2-8CB8-4F1F-8023-2AD665ED6EB3}" type="presParOf" srcId="{29B46D57-39DD-4672-B051-6C41D82BDB56}" destId="{3A5B854A-986C-4426-9A9C-9C297C80DAE7}" srcOrd="3" destOrd="0" presId="urn:microsoft.com/office/officeart/2005/8/layout/venn1"/>
    <dgm:cxn modelId="{EAE52BFD-F02E-4E61-95FC-504E798916B5}" type="presParOf" srcId="{29B46D57-39DD-4672-B051-6C41D82BDB56}" destId="{EA1B3B1B-D061-4AB7-B3D3-BB9721B52C21}" srcOrd="4" destOrd="0" presId="urn:microsoft.com/office/officeart/2005/8/layout/venn1"/>
    <dgm:cxn modelId="{A429B25B-5BAE-4BCA-AD5B-C15D83C1B26F}" type="presParOf" srcId="{29B46D57-39DD-4672-B051-6C41D82BDB56}" destId="{588C87E7-D892-46EC-9975-8FBECF40B72E}" srcOrd="5" destOrd="0" presId="urn:microsoft.com/office/officeart/2005/8/layout/venn1"/>
    <dgm:cxn modelId="{549E0E20-86B8-4730-A1D4-2F56DD1B95AE}" type="presParOf" srcId="{29B46D57-39DD-4672-B051-6C41D82BDB56}" destId="{C4C83D76-316E-4977-AF03-A717EC98D11E}" srcOrd="6" destOrd="0" presId="urn:microsoft.com/office/officeart/2005/8/layout/venn1"/>
    <dgm:cxn modelId="{FED4D1A9-B185-476F-BE00-F487B0D6B4A3}" type="presParOf" srcId="{29B46D57-39DD-4672-B051-6C41D82BDB56}" destId="{3D97371C-EB62-4E0E-BAC5-31F8CF2440EA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FE8C2D-0060-4098-B1D0-948E51E780FB}" type="doc">
      <dgm:prSet loTypeId="urn:microsoft.com/office/officeart/2005/8/layout/funnel1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49ACE920-CBEB-442F-B575-29AE49AD4262}">
      <dgm:prSet phldrT="[Text]"/>
      <dgm:spPr/>
      <dgm:t>
        <a:bodyPr/>
        <a:lstStyle/>
        <a:p>
          <a:r>
            <a:rPr lang="en-MY" dirty="0" err="1" smtClean="0"/>
            <a:t>Pentadbir</a:t>
          </a:r>
          <a:r>
            <a:rPr lang="en-MY" dirty="0" smtClean="0"/>
            <a:t>/ A</a:t>
          </a:r>
          <a:r>
            <a:rPr lang="en-MY" i="1" dirty="0" smtClean="0"/>
            <a:t>dministrator</a:t>
          </a:r>
          <a:endParaRPr lang="en-MY" dirty="0"/>
        </a:p>
      </dgm:t>
    </dgm:pt>
    <dgm:pt modelId="{4E539339-037A-4DFC-B85C-72CC16444659}" type="parTrans" cxnId="{B38C7079-7480-4932-93A8-B422D14AFA90}">
      <dgm:prSet/>
      <dgm:spPr/>
      <dgm:t>
        <a:bodyPr/>
        <a:lstStyle/>
        <a:p>
          <a:endParaRPr lang="en-MY"/>
        </a:p>
      </dgm:t>
    </dgm:pt>
    <dgm:pt modelId="{2DBE504A-77EA-49F4-920D-1FBB49B805E4}" type="sibTrans" cxnId="{B38C7079-7480-4932-93A8-B422D14AFA90}">
      <dgm:prSet/>
      <dgm:spPr/>
      <dgm:t>
        <a:bodyPr/>
        <a:lstStyle/>
        <a:p>
          <a:endParaRPr lang="en-MY"/>
        </a:p>
      </dgm:t>
    </dgm:pt>
    <dgm:pt modelId="{58E41829-D556-4E07-9588-D249603223DB}">
      <dgm:prSet phldrT="[Text]"/>
      <dgm:spPr/>
      <dgm:t>
        <a:bodyPr/>
        <a:lstStyle/>
        <a:p>
          <a:r>
            <a:rPr lang="en-MY" dirty="0" err="1" smtClean="0"/>
            <a:t>Wasi</a:t>
          </a:r>
          <a:r>
            <a:rPr lang="en-MY" dirty="0" smtClean="0"/>
            <a:t>/ </a:t>
          </a:r>
          <a:r>
            <a:rPr lang="en-MY" i="1" dirty="0" smtClean="0"/>
            <a:t>executor</a:t>
          </a:r>
          <a:endParaRPr lang="en-MY" dirty="0"/>
        </a:p>
      </dgm:t>
    </dgm:pt>
    <dgm:pt modelId="{914F6F9C-FD8A-4D6F-8937-2F586053ACC8}" type="parTrans" cxnId="{6D0A4850-B10E-4140-A13F-22D3C1399310}">
      <dgm:prSet/>
      <dgm:spPr/>
      <dgm:t>
        <a:bodyPr/>
        <a:lstStyle/>
        <a:p>
          <a:endParaRPr lang="en-MY"/>
        </a:p>
      </dgm:t>
    </dgm:pt>
    <dgm:pt modelId="{8A321D9A-0F82-4B30-88FA-2717300CFA55}" type="sibTrans" cxnId="{6D0A4850-B10E-4140-A13F-22D3C1399310}">
      <dgm:prSet/>
      <dgm:spPr/>
      <dgm:t>
        <a:bodyPr/>
        <a:lstStyle/>
        <a:p>
          <a:endParaRPr lang="en-MY"/>
        </a:p>
      </dgm:t>
    </dgm:pt>
    <dgm:pt modelId="{3A0C40C9-8454-4DB2-9CBE-593E016FBFB6}">
      <dgm:prSet phldrT="[Text]" phldr="1"/>
      <dgm:spPr/>
      <dgm:t>
        <a:bodyPr/>
        <a:lstStyle/>
        <a:p>
          <a:endParaRPr lang="en-MY"/>
        </a:p>
      </dgm:t>
    </dgm:pt>
    <dgm:pt modelId="{B8A71A9A-91AD-482A-824E-28386FE579A7}" type="parTrans" cxnId="{548B9B99-9DC9-4C43-95F2-D9D9031D9267}">
      <dgm:prSet/>
      <dgm:spPr/>
      <dgm:t>
        <a:bodyPr/>
        <a:lstStyle/>
        <a:p>
          <a:endParaRPr lang="en-MY"/>
        </a:p>
      </dgm:t>
    </dgm:pt>
    <dgm:pt modelId="{00C97863-89D8-4566-9D82-41D6030C9D11}" type="sibTrans" cxnId="{548B9B99-9DC9-4C43-95F2-D9D9031D9267}">
      <dgm:prSet/>
      <dgm:spPr/>
      <dgm:t>
        <a:bodyPr/>
        <a:lstStyle/>
        <a:p>
          <a:endParaRPr lang="en-MY"/>
        </a:p>
      </dgm:t>
    </dgm:pt>
    <dgm:pt modelId="{555FD853-8B42-45EA-9CD0-FF3C8F3BB12B}">
      <dgm:prSet phldrT="[Text]"/>
      <dgm:spPr/>
      <dgm:t>
        <a:bodyPr/>
        <a:lstStyle/>
        <a:p>
          <a:r>
            <a:rPr lang="en-MY" dirty="0" smtClean="0"/>
            <a:t>Wakil </a:t>
          </a:r>
          <a:r>
            <a:rPr lang="en-MY" dirty="0" err="1" smtClean="0"/>
            <a:t>Diri</a:t>
          </a:r>
          <a:r>
            <a:rPr lang="en-MY" dirty="0" smtClean="0"/>
            <a:t> / </a:t>
          </a:r>
          <a:r>
            <a:rPr lang="en-MY" i="1" dirty="0" smtClean="0"/>
            <a:t>Personal representative</a:t>
          </a:r>
          <a:endParaRPr lang="en-MY" i="1" dirty="0"/>
        </a:p>
      </dgm:t>
    </dgm:pt>
    <dgm:pt modelId="{BE4B2886-9232-4A97-A337-BB458352B481}" type="parTrans" cxnId="{FC896B91-5A32-4603-B5E9-89F92770605D}">
      <dgm:prSet/>
      <dgm:spPr/>
      <dgm:t>
        <a:bodyPr/>
        <a:lstStyle/>
        <a:p>
          <a:endParaRPr lang="en-MY"/>
        </a:p>
      </dgm:t>
    </dgm:pt>
    <dgm:pt modelId="{AEDBE2FE-5DB0-4F10-AF05-E7FC8295F943}" type="sibTrans" cxnId="{FC896B91-5A32-4603-B5E9-89F92770605D}">
      <dgm:prSet/>
      <dgm:spPr/>
      <dgm:t>
        <a:bodyPr/>
        <a:lstStyle/>
        <a:p>
          <a:endParaRPr lang="en-MY"/>
        </a:p>
      </dgm:t>
    </dgm:pt>
    <dgm:pt modelId="{A468A52E-1567-4E81-9FB7-FA7B79FC7146}" type="pres">
      <dgm:prSet presAssocID="{DBFE8C2D-0060-4098-B1D0-948E51E780F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5C9DBE50-BE51-4628-8999-16D838B5E643}" type="pres">
      <dgm:prSet presAssocID="{DBFE8C2D-0060-4098-B1D0-948E51E780FB}" presName="ellipse" presStyleLbl="trBgShp" presStyleIdx="0" presStyleCnt="1"/>
      <dgm:spPr/>
      <dgm:t>
        <a:bodyPr/>
        <a:lstStyle/>
        <a:p>
          <a:endParaRPr lang="en-MY"/>
        </a:p>
      </dgm:t>
    </dgm:pt>
    <dgm:pt modelId="{43EEE293-971F-45D9-9A5F-41EFF62ED8DC}" type="pres">
      <dgm:prSet presAssocID="{DBFE8C2D-0060-4098-B1D0-948E51E780FB}" presName="arrow1" presStyleLbl="fgShp" presStyleIdx="0" presStyleCnt="1"/>
      <dgm:spPr/>
      <dgm:t>
        <a:bodyPr/>
        <a:lstStyle/>
        <a:p>
          <a:endParaRPr lang="en-MY"/>
        </a:p>
      </dgm:t>
    </dgm:pt>
    <dgm:pt modelId="{C1AEF716-956F-4F40-A4A1-247E2CE3A0F4}" type="pres">
      <dgm:prSet presAssocID="{DBFE8C2D-0060-4098-B1D0-948E51E780FB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CFF2A3E-6C2F-4053-BC15-85DEBF9EEA1B}" type="pres">
      <dgm:prSet presAssocID="{58E41829-D556-4E07-9588-D249603223DB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71EB619-5BC5-4744-9F0D-95AE46DEF90F}" type="pres">
      <dgm:prSet presAssocID="{3A0C40C9-8454-4DB2-9CBE-593E016FBFB6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AD4D88D-2093-424E-95DD-B42820BE49B3}" type="pres">
      <dgm:prSet presAssocID="{555FD853-8B42-45EA-9CD0-FF3C8F3BB12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ADDF323-FBA0-46B9-ACCB-6AEA4DFAD8D8}" type="pres">
      <dgm:prSet presAssocID="{DBFE8C2D-0060-4098-B1D0-948E51E780FB}" presName="funnel" presStyleLbl="trAlignAcc1" presStyleIdx="0" presStyleCnt="1"/>
      <dgm:spPr/>
      <dgm:t>
        <a:bodyPr/>
        <a:lstStyle/>
        <a:p>
          <a:endParaRPr lang="en-MY"/>
        </a:p>
      </dgm:t>
    </dgm:pt>
  </dgm:ptLst>
  <dgm:cxnLst>
    <dgm:cxn modelId="{B38C7079-7480-4932-93A8-B422D14AFA90}" srcId="{DBFE8C2D-0060-4098-B1D0-948E51E780FB}" destId="{49ACE920-CBEB-442F-B575-29AE49AD4262}" srcOrd="0" destOrd="0" parTransId="{4E539339-037A-4DFC-B85C-72CC16444659}" sibTransId="{2DBE504A-77EA-49F4-920D-1FBB49B805E4}"/>
    <dgm:cxn modelId="{6D0A4850-B10E-4140-A13F-22D3C1399310}" srcId="{DBFE8C2D-0060-4098-B1D0-948E51E780FB}" destId="{58E41829-D556-4E07-9588-D249603223DB}" srcOrd="1" destOrd="0" parTransId="{914F6F9C-FD8A-4D6F-8937-2F586053ACC8}" sibTransId="{8A321D9A-0F82-4B30-88FA-2717300CFA55}"/>
    <dgm:cxn modelId="{548B9B99-9DC9-4C43-95F2-D9D9031D9267}" srcId="{DBFE8C2D-0060-4098-B1D0-948E51E780FB}" destId="{3A0C40C9-8454-4DB2-9CBE-593E016FBFB6}" srcOrd="2" destOrd="0" parTransId="{B8A71A9A-91AD-482A-824E-28386FE579A7}" sibTransId="{00C97863-89D8-4566-9D82-41D6030C9D11}"/>
    <dgm:cxn modelId="{2B02CF88-81C1-46D7-BDBF-074746D65E20}" type="presOf" srcId="{49ACE920-CBEB-442F-B575-29AE49AD4262}" destId="{3AD4D88D-2093-424E-95DD-B42820BE49B3}" srcOrd="0" destOrd="0" presId="urn:microsoft.com/office/officeart/2005/8/layout/funnel1"/>
    <dgm:cxn modelId="{5DE81001-CEE7-4098-AC65-BE2B6042D9B6}" type="presOf" srcId="{58E41829-D556-4E07-9588-D249603223DB}" destId="{771EB619-5BC5-4744-9F0D-95AE46DEF90F}" srcOrd="0" destOrd="0" presId="urn:microsoft.com/office/officeart/2005/8/layout/funnel1"/>
    <dgm:cxn modelId="{FC896B91-5A32-4603-B5E9-89F92770605D}" srcId="{DBFE8C2D-0060-4098-B1D0-948E51E780FB}" destId="{555FD853-8B42-45EA-9CD0-FF3C8F3BB12B}" srcOrd="3" destOrd="0" parTransId="{BE4B2886-9232-4A97-A337-BB458352B481}" sibTransId="{AEDBE2FE-5DB0-4F10-AF05-E7FC8295F943}"/>
    <dgm:cxn modelId="{A8642A13-4566-49D4-AAB2-8011D90F76DE}" type="presOf" srcId="{DBFE8C2D-0060-4098-B1D0-948E51E780FB}" destId="{A468A52E-1567-4E81-9FB7-FA7B79FC7146}" srcOrd="0" destOrd="0" presId="urn:microsoft.com/office/officeart/2005/8/layout/funnel1"/>
    <dgm:cxn modelId="{8D777286-6EBC-4E41-81AC-DE8C4977FB16}" type="presOf" srcId="{555FD853-8B42-45EA-9CD0-FF3C8F3BB12B}" destId="{C1AEF716-956F-4F40-A4A1-247E2CE3A0F4}" srcOrd="0" destOrd="0" presId="urn:microsoft.com/office/officeart/2005/8/layout/funnel1"/>
    <dgm:cxn modelId="{897C8901-BA0A-4B6A-942D-B9BC8D7DE989}" type="presOf" srcId="{3A0C40C9-8454-4DB2-9CBE-593E016FBFB6}" destId="{6CFF2A3E-6C2F-4053-BC15-85DEBF9EEA1B}" srcOrd="0" destOrd="0" presId="urn:microsoft.com/office/officeart/2005/8/layout/funnel1"/>
    <dgm:cxn modelId="{8E9B3FD8-A553-42AC-AFFF-95A99D809A2C}" type="presParOf" srcId="{A468A52E-1567-4E81-9FB7-FA7B79FC7146}" destId="{5C9DBE50-BE51-4628-8999-16D838B5E643}" srcOrd="0" destOrd="0" presId="urn:microsoft.com/office/officeart/2005/8/layout/funnel1"/>
    <dgm:cxn modelId="{CA0BA008-64D2-43F1-9D6C-D7E7BBE0F558}" type="presParOf" srcId="{A468A52E-1567-4E81-9FB7-FA7B79FC7146}" destId="{43EEE293-971F-45D9-9A5F-41EFF62ED8DC}" srcOrd="1" destOrd="0" presId="urn:microsoft.com/office/officeart/2005/8/layout/funnel1"/>
    <dgm:cxn modelId="{565ECF0F-9373-4749-82C4-F9858F3D7EF6}" type="presParOf" srcId="{A468A52E-1567-4E81-9FB7-FA7B79FC7146}" destId="{C1AEF716-956F-4F40-A4A1-247E2CE3A0F4}" srcOrd="2" destOrd="0" presId="urn:microsoft.com/office/officeart/2005/8/layout/funnel1"/>
    <dgm:cxn modelId="{08DDB3F2-3D28-421D-9860-1486E604F75E}" type="presParOf" srcId="{A468A52E-1567-4E81-9FB7-FA7B79FC7146}" destId="{6CFF2A3E-6C2F-4053-BC15-85DEBF9EEA1B}" srcOrd="3" destOrd="0" presId="urn:microsoft.com/office/officeart/2005/8/layout/funnel1"/>
    <dgm:cxn modelId="{C6A975B1-C9A7-427A-9391-94D69752192D}" type="presParOf" srcId="{A468A52E-1567-4E81-9FB7-FA7B79FC7146}" destId="{771EB619-5BC5-4744-9F0D-95AE46DEF90F}" srcOrd="4" destOrd="0" presId="urn:microsoft.com/office/officeart/2005/8/layout/funnel1"/>
    <dgm:cxn modelId="{BE6AD37A-EFD5-4E66-BDA3-1D6D2C7B23B5}" type="presParOf" srcId="{A468A52E-1567-4E81-9FB7-FA7B79FC7146}" destId="{3AD4D88D-2093-424E-95DD-B42820BE49B3}" srcOrd="5" destOrd="0" presId="urn:microsoft.com/office/officeart/2005/8/layout/funnel1"/>
    <dgm:cxn modelId="{9A49D807-CF11-4DC7-8E9D-8D6891E8F18A}" type="presParOf" srcId="{A468A52E-1567-4E81-9FB7-FA7B79FC7146}" destId="{EADDF323-FBA0-46B9-ACCB-6AEA4DFAD8D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43E4E-C414-49A1-A814-0144EE75EABA}">
      <dsp:nvSpPr>
        <dsp:cNvPr id="0" name=""/>
        <dsp:cNvSpPr/>
      </dsp:nvSpPr>
      <dsp:spPr>
        <a:xfrm>
          <a:off x="1233731" y="29883"/>
          <a:ext cx="1553921" cy="155392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200" kern="1200" dirty="0" smtClean="0"/>
            <a:t>Si </a:t>
          </a:r>
          <a:r>
            <a:rPr lang="en-MY" sz="1200" kern="1200" dirty="0" err="1" smtClean="0"/>
            <a:t>Mati</a:t>
          </a:r>
          <a:r>
            <a:rPr lang="en-MY" sz="1200" kern="1200" dirty="0" smtClean="0"/>
            <a:t>/</a:t>
          </a:r>
          <a:r>
            <a:rPr lang="en-MY" sz="1200" kern="1200" dirty="0" err="1" smtClean="0"/>
            <a:t>Pewasiat</a:t>
          </a:r>
          <a:endParaRPr lang="en-MY" sz="1200" kern="1200" dirty="0"/>
        </a:p>
      </dsp:txBody>
      <dsp:txXfrm>
        <a:off x="1413030" y="239064"/>
        <a:ext cx="1195324" cy="493071"/>
      </dsp:txXfrm>
    </dsp:sp>
    <dsp:sp modelId="{D8DD6926-22C7-46DC-917E-6F148AD18F5B}">
      <dsp:nvSpPr>
        <dsp:cNvPr id="0" name=""/>
        <dsp:cNvSpPr/>
      </dsp:nvSpPr>
      <dsp:spPr>
        <a:xfrm>
          <a:off x="1921043" y="717194"/>
          <a:ext cx="1553921" cy="155392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200" kern="1200" dirty="0" err="1" smtClean="0"/>
            <a:t>Pemegang</a:t>
          </a:r>
          <a:r>
            <a:rPr lang="en-MY" sz="1200" kern="1200" dirty="0" smtClean="0"/>
            <a:t> </a:t>
          </a:r>
          <a:r>
            <a:rPr lang="en-MY" sz="1200" kern="1200" dirty="0" err="1" smtClean="0"/>
            <a:t>Amanah</a:t>
          </a:r>
          <a:endParaRPr lang="en-MY" sz="1200" kern="1200" dirty="0"/>
        </a:p>
      </dsp:txBody>
      <dsp:txXfrm>
        <a:off x="2757770" y="896493"/>
        <a:ext cx="597662" cy="1195324"/>
      </dsp:txXfrm>
    </dsp:sp>
    <dsp:sp modelId="{EA1B3B1B-D061-4AB7-B3D3-BB9721B52C21}">
      <dsp:nvSpPr>
        <dsp:cNvPr id="0" name=""/>
        <dsp:cNvSpPr/>
      </dsp:nvSpPr>
      <dsp:spPr>
        <a:xfrm>
          <a:off x="1233731" y="1404506"/>
          <a:ext cx="1553921" cy="155392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200" kern="1200" dirty="0" err="1" smtClean="0"/>
            <a:t>Pentadbir</a:t>
          </a:r>
          <a:r>
            <a:rPr lang="en-MY" sz="1200" kern="1200" dirty="0" smtClean="0"/>
            <a:t> </a:t>
          </a:r>
          <a:r>
            <a:rPr lang="en-MY" sz="1200" kern="1200" dirty="0" err="1" smtClean="0"/>
            <a:t>Harta</a:t>
          </a:r>
          <a:endParaRPr lang="en-MY" sz="1200" kern="1200" dirty="0"/>
        </a:p>
      </dsp:txBody>
      <dsp:txXfrm>
        <a:off x="1413030" y="2256174"/>
        <a:ext cx="1195324" cy="493071"/>
      </dsp:txXfrm>
    </dsp:sp>
    <dsp:sp modelId="{C4C83D76-316E-4977-AF03-A717EC98D11E}">
      <dsp:nvSpPr>
        <dsp:cNvPr id="0" name=""/>
        <dsp:cNvSpPr/>
      </dsp:nvSpPr>
      <dsp:spPr>
        <a:xfrm>
          <a:off x="546420" y="717194"/>
          <a:ext cx="1553921" cy="155392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200" kern="1200" dirty="0" smtClean="0"/>
            <a:t>Ahli </a:t>
          </a:r>
          <a:r>
            <a:rPr lang="en-MY" sz="1200" kern="1200" dirty="0" err="1" smtClean="0"/>
            <a:t>waris</a:t>
          </a:r>
          <a:endParaRPr lang="en-MY" sz="1200" kern="1200" dirty="0"/>
        </a:p>
      </dsp:txBody>
      <dsp:txXfrm>
        <a:off x="665952" y="896493"/>
        <a:ext cx="597662" cy="11953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DBE50-BE51-4628-8999-16D838B5E643}">
      <dsp:nvSpPr>
        <dsp:cNvPr id="0" name=""/>
        <dsp:cNvSpPr/>
      </dsp:nvSpPr>
      <dsp:spPr>
        <a:xfrm>
          <a:off x="639121" y="1231531"/>
          <a:ext cx="2335600" cy="81112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EEE293-971F-45D9-9A5F-41EFF62ED8DC}">
      <dsp:nvSpPr>
        <dsp:cNvPr id="0" name=""/>
        <dsp:cNvSpPr/>
      </dsp:nvSpPr>
      <dsp:spPr>
        <a:xfrm>
          <a:off x="1584225" y="3217697"/>
          <a:ext cx="452635" cy="28968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1AEF716-956F-4F40-A4A1-247E2CE3A0F4}">
      <dsp:nvSpPr>
        <dsp:cNvPr id="0" name=""/>
        <dsp:cNvSpPr/>
      </dsp:nvSpPr>
      <dsp:spPr>
        <a:xfrm>
          <a:off x="724217" y="3449447"/>
          <a:ext cx="2172651" cy="5431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200" kern="1200" dirty="0" smtClean="0"/>
            <a:t>Wakil </a:t>
          </a:r>
          <a:r>
            <a:rPr lang="en-MY" sz="1200" kern="1200" dirty="0" err="1" smtClean="0"/>
            <a:t>Diri</a:t>
          </a:r>
          <a:r>
            <a:rPr lang="en-MY" sz="1200" kern="1200" dirty="0" smtClean="0"/>
            <a:t> / </a:t>
          </a:r>
          <a:r>
            <a:rPr lang="en-MY" sz="1200" i="1" kern="1200" dirty="0" smtClean="0"/>
            <a:t>Personal representative</a:t>
          </a:r>
          <a:endParaRPr lang="en-MY" sz="1200" i="1" kern="1200" dirty="0"/>
        </a:p>
      </dsp:txBody>
      <dsp:txXfrm>
        <a:off x="724217" y="3449447"/>
        <a:ext cx="2172651" cy="543162"/>
      </dsp:txXfrm>
    </dsp:sp>
    <dsp:sp modelId="{6CFF2A3E-6C2F-4053-BC15-85DEBF9EEA1B}">
      <dsp:nvSpPr>
        <dsp:cNvPr id="0" name=""/>
        <dsp:cNvSpPr/>
      </dsp:nvSpPr>
      <dsp:spPr>
        <a:xfrm>
          <a:off x="1488266" y="2105299"/>
          <a:ext cx="814744" cy="8147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800" kern="1200"/>
        </a:p>
      </dsp:txBody>
      <dsp:txXfrm>
        <a:off x="1607582" y="2224615"/>
        <a:ext cx="576112" cy="576112"/>
      </dsp:txXfrm>
    </dsp:sp>
    <dsp:sp modelId="{771EB619-5BC5-4744-9F0D-95AE46DEF90F}">
      <dsp:nvSpPr>
        <dsp:cNvPr id="0" name=""/>
        <dsp:cNvSpPr/>
      </dsp:nvSpPr>
      <dsp:spPr>
        <a:xfrm>
          <a:off x="905271" y="1494060"/>
          <a:ext cx="814744" cy="8147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800" kern="1200" dirty="0" err="1" smtClean="0"/>
            <a:t>Wasi</a:t>
          </a:r>
          <a:r>
            <a:rPr lang="en-MY" sz="800" kern="1200" dirty="0" smtClean="0"/>
            <a:t>/ </a:t>
          </a:r>
          <a:r>
            <a:rPr lang="en-MY" sz="800" i="1" kern="1200" dirty="0" smtClean="0"/>
            <a:t>executor</a:t>
          </a:r>
          <a:endParaRPr lang="en-MY" sz="800" kern="1200" dirty="0"/>
        </a:p>
      </dsp:txBody>
      <dsp:txXfrm>
        <a:off x="1024587" y="1613376"/>
        <a:ext cx="576112" cy="576112"/>
      </dsp:txXfrm>
    </dsp:sp>
    <dsp:sp modelId="{3AD4D88D-2093-424E-95DD-B42820BE49B3}">
      <dsp:nvSpPr>
        <dsp:cNvPr id="0" name=""/>
        <dsp:cNvSpPr/>
      </dsp:nvSpPr>
      <dsp:spPr>
        <a:xfrm>
          <a:off x="1738121" y="1297073"/>
          <a:ext cx="814744" cy="8147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800" kern="1200" dirty="0" err="1" smtClean="0"/>
            <a:t>Pentadbir</a:t>
          </a:r>
          <a:r>
            <a:rPr lang="en-MY" sz="800" kern="1200" dirty="0" smtClean="0"/>
            <a:t>/ A</a:t>
          </a:r>
          <a:r>
            <a:rPr lang="en-MY" sz="800" i="1" kern="1200" dirty="0" smtClean="0"/>
            <a:t>dministrator</a:t>
          </a:r>
          <a:endParaRPr lang="en-MY" sz="800" kern="1200" dirty="0"/>
        </a:p>
      </dsp:txBody>
      <dsp:txXfrm>
        <a:off x="1857437" y="1416389"/>
        <a:ext cx="576112" cy="576112"/>
      </dsp:txXfrm>
    </dsp:sp>
    <dsp:sp modelId="{EADDF323-FBA0-46B9-ACCB-6AEA4DFAD8D8}">
      <dsp:nvSpPr>
        <dsp:cNvPr id="0" name=""/>
        <dsp:cNvSpPr/>
      </dsp:nvSpPr>
      <dsp:spPr>
        <a:xfrm>
          <a:off x="543162" y="1131952"/>
          <a:ext cx="2534760" cy="202780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AEF50-C223-40A2-891F-4EC02EB6FCB4}" type="datetimeFigureOut">
              <a:rPr lang="en-MY" smtClean="0"/>
              <a:t>20/5/2015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06E47-4B89-4E26-8CBF-56285D7F6A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9096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4D8F51-56BB-49A6-A1DE-A23148E28C00}" type="datetimeFigureOut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02AEFC6-1B7B-4782-9E19-506FEEA5DB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616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DCB1A3-E93B-4686-B859-463D97107411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1A318-E283-43F5-9C7D-5143CE725F1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45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100BAD-14E0-4F62-BA37-55296D51C5D1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B104-C69B-464C-B678-FCFEF375B91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171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DEF43A-5870-4F77-9A6E-E55CC7764F24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7F91-14FB-4814-8371-DD6DCCF776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3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6101B5-12AD-4BB8-BA69-6501C2F7B3E8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0D5A-5583-41EE-B171-DBCE97305E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90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DE6839-825A-4485-8703-FBE6806C49EE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2D0B-583C-4702-A8B8-8F68E1E7B8F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370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763AC-6F14-44FC-815B-AE2F656B97AD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BF4F6-2D48-460F-A79D-5604FBBE8E9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C33D9-1428-4060-8267-5BAB5561DCB6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B44E2-24B5-4617-9F7D-16174F9AE13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00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0977F2-552F-4794-88F0-E972BE9B3C85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ACA1-2ECF-47D8-949B-920C331B701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40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505A34-CEEE-4C5D-ABD0-7D550FB645CA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4B24B-BF0A-45AA-98E8-87CBF978BBD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45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7CC92-B466-48CD-B132-EF6CDE324528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68A6C-8C83-4451-81D1-C1FA671EDE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76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3C0E17-15DB-40DE-B390-8F3D023CEEBC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EB317-8234-4815-B3BE-54475728BF1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39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5846EBA-CE77-4067-9486-0F00B56310C9}" type="datetimeFigureOut">
              <a:rPr lang="en-US" smtClean="0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6F56D0A8-CC13-4D62-BBD1-22D1A68E799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 userDrawn="1"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49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976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kmalh@iium.edu.my" TargetMode="External"/><Relationship Id="rId2" Type="http://schemas.openxmlformats.org/officeDocument/2006/relationships/hyperlink" Target="mailto:norazlyna@uum.edu.my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GB" sz="1600" b="1" dirty="0" smtClean="0">
                <a:solidFill>
                  <a:schemeClr val="bg1"/>
                </a:solidFill>
              </a:rPr>
              <a:t>Nor </a:t>
            </a:r>
            <a:r>
              <a:rPr lang="en-GB" sz="1600" b="1" dirty="0">
                <a:solidFill>
                  <a:schemeClr val="bg1"/>
                </a:solidFill>
              </a:rPr>
              <a:t>Azlina Mohd Noor</a:t>
            </a:r>
            <a:br>
              <a:rPr lang="en-GB" sz="1600" b="1" dirty="0">
                <a:solidFill>
                  <a:schemeClr val="bg1"/>
                </a:solidFill>
              </a:rPr>
            </a:br>
            <a:r>
              <a:rPr lang="en-GB" sz="1600" b="1" dirty="0">
                <a:solidFill>
                  <a:schemeClr val="bg1"/>
                </a:solidFill>
                <a:hlinkClick r:id="rId2"/>
              </a:rPr>
              <a:t>norazlyna@uum.edu.my</a:t>
            </a:r>
            <a:r>
              <a:rPr lang="en-GB" sz="1600" b="1" dirty="0">
                <a:solidFill>
                  <a:schemeClr val="bg1"/>
                </a:solidFill>
              </a:rPr>
              <a:t/>
            </a:r>
            <a:br>
              <a:rPr lang="en-GB" sz="1600" b="1" dirty="0">
                <a:solidFill>
                  <a:schemeClr val="bg1"/>
                </a:solidFill>
              </a:rPr>
            </a:br>
            <a:r>
              <a:rPr lang="en-GB" sz="1600" b="1" dirty="0">
                <a:solidFill>
                  <a:schemeClr val="bg1"/>
                </a:solidFill>
              </a:rPr>
              <a:t>Dr </a:t>
            </a:r>
            <a:r>
              <a:rPr lang="en-GB" sz="1600" b="1" dirty="0" err="1">
                <a:solidFill>
                  <a:schemeClr val="bg1"/>
                </a:solidFill>
              </a:rPr>
              <a:t>Akmal</a:t>
            </a:r>
            <a:r>
              <a:rPr lang="en-GB" sz="1600" b="1" dirty="0">
                <a:solidFill>
                  <a:schemeClr val="bg1"/>
                </a:solidFill>
              </a:rPr>
              <a:t> </a:t>
            </a:r>
            <a:r>
              <a:rPr lang="en-GB" sz="1600" b="1" dirty="0" err="1">
                <a:solidFill>
                  <a:schemeClr val="bg1"/>
                </a:solidFill>
              </a:rPr>
              <a:t>Hidayah</a:t>
            </a:r>
            <a:r>
              <a:rPr lang="en-GB" sz="1600" b="1" dirty="0">
                <a:solidFill>
                  <a:schemeClr val="bg1"/>
                </a:solidFill>
              </a:rPr>
              <a:t> Halim</a:t>
            </a:r>
            <a:br>
              <a:rPr lang="en-GB" sz="1600" b="1" dirty="0">
                <a:solidFill>
                  <a:schemeClr val="bg1"/>
                </a:solidFill>
              </a:rPr>
            </a:br>
            <a:r>
              <a:rPr lang="en-GB" sz="1600" b="1" dirty="0">
                <a:solidFill>
                  <a:schemeClr val="bg1"/>
                </a:solidFill>
                <a:hlinkClick r:id="rId3"/>
              </a:rPr>
              <a:t>akmalh@iium.edu.my</a:t>
            </a:r>
            <a:r>
              <a:rPr lang="en-GB" sz="1600" b="1" dirty="0">
                <a:solidFill>
                  <a:schemeClr val="bg1"/>
                </a:solidFill>
              </a:rPr>
              <a:t> </a:t>
            </a:r>
            <a:br>
              <a:rPr lang="en-GB" sz="1600" b="1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>School of Law</a:t>
            </a:r>
            <a:br>
              <a:rPr lang="en-GB" sz="1800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>UUM </a:t>
            </a:r>
            <a:r>
              <a:rPr lang="en-GB" sz="1800" dirty="0" smtClean="0">
                <a:solidFill>
                  <a:schemeClr val="bg1"/>
                </a:solidFill>
              </a:rPr>
              <a:t>/ </a:t>
            </a:r>
            <a:r>
              <a:rPr lang="en-GB" sz="1800" dirty="0" err="1" smtClean="0">
                <a:solidFill>
                  <a:schemeClr val="bg1"/>
                </a:solidFill>
              </a:rPr>
              <a:t>aikol</a:t>
            </a:r>
            <a:r>
              <a:rPr lang="en-GB" sz="1800" dirty="0" smtClean="0">
                <a:solidFill>
                  <a:schemeClr val="bg1"/>
                </a:solidFill>
              </a:rPr>
              <a:t> </a:t>
            </a:r>
            <a:r>
              <a:rPr lang="en-GB" sz="1800" dirty="0" err="1" smtClean="0">
                <a:solidFill>
                  <a:schemeClr val="bg1"/>
                </a:solidFill>
              </a:rPr>
              <a:t>iium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6000" b="1" dirty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/>
            </a:r>
            <a:br>
              <a:rPr lang="en-US" sz="6000" b="1" dirty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</a:br>
            <a:r>
              <a:rPr lang="en-US" sz="2800" b="1" dirty="0" err="1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Pewasian</a:t>
            </a:r>
            <a:r>
              <a:rPr lang="en-US" sz="2800" b="1" dirty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dan</a:t>
            </a:r>
            <a:r>
              <a:rPr lang="en-US" sz="2800" b="1" dirty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Pentadbiran</a:t>
            </a:r>
            <a:r>
              <a:rPr lang="en-US" sz="2800" b="1" dirty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Harta</a:t>
            </a:r>
            <a:r>
              <a:rPr lang="en-US" sz="2800" b="1" dirty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 Orang </a:t>
            </a:r>
            <a:r>
              <a:rPr lang="en-US" sz="2800" b="1" dirty="0" smtClean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Islam (</a:t>
            </a:r>
            <a:r>
              <a:rPr lang="en-US" sz="2800" b="1" dirty="0" err="1" smtClean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Berwasiat</a:t>
            </a:r>
            <a:r>
              <a:rPr lang="en-US" sz="2800" b="1" dirty="0" smtClean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): </a:t>
            </a:r>
            <a:r>
              <a:rPr lang="en-US" sz="2800" b="1" dirty="0" err="1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Undang-undang</a:t>
            </a:r>
            <a:r>
              <a:rPr lang="en-US" sz="2800" b="1" dirty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dan</a:t>
            </a:r>
            <a:r>
              <a:rPr lang="en-US" sz="2800" b="1" dirty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Prosedur</a:t>
            </a:r>
            <a:endParaRPr lang="en-US" sz="2800" b="1" dirty="0" smtClean="0">
              <a:solidFill>
                <a:schemeClr val="tx1"/>
              </a:solidFill>
              <a:latin typeface="Century Gothic"/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6000" b="1" i="1" dirty="0">
              <a:solidFill>
                <a:schemeClr val="tx1"/>
              </a:solidFill>
              <a:latin typeface="Century Gothic"/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/>
                <a:ea typeface="Calibri"/>
                <a:cs typeface="Times New Roman"/>
              </a:rPr>
              <a:t>Executorship  </a:t>
            </a:r>
            <a:r>
              <a:rPr lang="en-US" sz="20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/>
                <a:ea typeface="Calibri"/>
                <a:cs typeface="Times New Roman"/>
              </a:rPr>
              <a:t>in Muslim’s Testate Estates in Malaysia: </a:t>
            </a:r>
            <a:r>
              <a:rPr lang="en-US" sz="2000" b="1" i="1" dirty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  <a:t>Law &amp; Procedures</a:t>
            </a:r>
            <a:br>
              <a:rPr lang="en-US" sz="2000" b="1" i="1" dirty="0">
                <a:solidFill>
                  <a:schemeClr val="tx1"/>
                </a:solidFill>
                <a:latin typeface="Century Gothic"/>
                <a:ea typeface="Calibri"/>
                <a:cs typeface="Times New Roman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34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1500" i="1" dirty="0" smtClean="0"/>
              <a:t>s 46. (1) Administration Of Islamic Law (Federal Territories) Act 1993 (Act 505) </a:t>
            </a:r>
          </a:p>
          <a:p>
            <a:r>
              <a:rPr lang="en-MY" sz="1500" i="1" dirty="0" smtClean="0"/>
              <a:t>A </a:t>
            </a:r>
            <a:r>
              <a:rPr lang="en-MY" sz="1500" i="1" dirty="0" err="1" smtClean="0"/>
              <a:t>Syariah</a:t>
            </a:r>
            <a:r>
              <a:rPr lang="en-MY" sz="1500" i="1" dirty="0" smtClean="0"/>
              <a:t> High Court shall— (b) in its civil jurisdiction, hear and determine all actions and proceedings in which all the parties are Muslims and which relate to—</a:t>
            </a:r>
          </a:p>
          <a:p>
            <a:pPr lvl="1"/>
            <a:r>
              <a:rPr lang="en-MY" sz="1500" i="1" dirty="0" smtClean="0"/>
              <a:t>(v) wills or death-bed gifts (</a:t>
            </a:r>
            <a:r>
              <a:rPr lang="en-MY" sz="1500" i="1" dirty="0" err="1" smtClean="0"/>
              <a:t>marad</a:t>
            </a:r>
            <a:r>
              <a:rPr lang="en-MY" sz="1500" i="1" dirty="0" smtClean="0"/>
              <a:t>-al-</a:t>
            </a:r>
            <a:r>
              <a:rPr lang="en-MY" sz="1500" i="1" dirty="0" err="1" smtClean="0"/>
              <a:t>maut</a:t>
            </a:r>
            <a:r>
              <a:rPr lang="en-MY" sz="1500" i="1" dirty="0" smtClean="0"/>
              <a:t>) of a deceased Muslim; </a:t>
            </a:r>
          </a:p>
          <a:p>
            <a:pPr lvl="1"/>
            <a:r>
              <a:rPr lang="en-MY" sz="1500" i="1" dirty="0" smtClean="0"/>
              <a:t>(vi) gifts inter </a:t>
            </a:r>
            <a:r>
              <a:rPr lang="en-MY" sz="1500" i="1" dirty="0" err="1" smtClean="0"/>
              <a:t>vivos</a:t>
            </a:r>
            <a:r>
              <a:rPr lang="en-MY" sz="1500" i="1" dirty="0" smtClean="0"/>
              <a:t>, or settlements made without adequate consideration in money or money’s worth, by a Muslim; </a:t>
            </a:r>
          </a:p>
          <a:p>
            <a:pPr lvl="1"/>
            <a:r>
              <a:rPr lang="en-MY" sz="1500" i="1" dirty="0" smtClean="0"/>
              <a:t>(vii) </a:t>
            </a:r>
            <a:r>
              <a:rPr lang="en-MY" sz="1500" i="1" dirty="0" err="1" smtClean="0"/>
              <a:t>wakaf</a:t>
            </a:r>
            <a:r>
              <a:rPr lang="en-MY" sz="1500" i="1" dirty="0" smtClean="0"/>
              <a:t> or </a:t>
            </a:r>
            <a:r>
              <a:rPr lang="en-MY" sz="1500" i="1" dirty="0" err="1" smtClean="0"/>
              <a:t>nazr</a:t>
            </a:r>
            <a:r>
              <a:rPr lang="en-MY" sz="1500" i="1" dirty="0" smtClean="0"/>
              <a:t>; </a:t>
            </a:r>
          </a:p>
          <a:p>
            <a:pPr lvl="1"/>
            <a:r>
              <a:rPr lang="en-MY" sz="1500" i="1" dirty="0" smtClean="0"/>
              <a:t>(viii) division and inheritance of testate or intestate property; </a:t>
            </a:r>
          </a:p>
          <a:p>
            <a:pPr lvl="1"/>
            <a:r>
              <a:rPr lang="en-MY" sz="1500" i="1" dirty="0" smtClean="0"/>
              <a:t>(ix) he determination of the persons entitled to share in the estate of a deceased Muslim or of the shares to which such persons are respectively entitled; or </a:t>
            </a:r>
          </a:p>
          <a:p>
            <a:pPr lvl="1"/>
            <a:r>
              <a:rPr lang="en-MY" sz="1500" i="1" dirty="0" smtClean="0"/>
              <a:t>(x) other matters in respect of which jurisdiction is conferred by any written law.</a:t>
            </a:r>
          </a:p>
          <a:p>
            <a:endParaRPr lang="en-MY" sz="1800" dirty="0" smtClean="0"/>
          </a:p>
          <a:p>
            <a:r>
              <a:rPr lang="en-MY" sz="1800" i="1" dirty="0" smtClean="0"/>
              <a:t>Similar position in the proposed Administration Of The Religion Of Islam (Federal Territories) Bill 2013 ,section 51</a:t>
            </a:r>
            <a:endParaRPr lang="en-MY" sz="1800" i="1" dirty="0"/>
          </a:p>
        </p:txBody>
      </p:sp>
    </p:spTree>
    <p:extLst>
      <p:ext uri="{BB962C8B-B14F-4D97-AF65-F5344CB8AC3E}">
        <p14:creationId xmlns:p14="http://schemas.microsoft.com/office/powerpoint/2010/main" val="208354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Kedudukan</a:t>
            </a:r>
            <a:r>
              <a:rPr lang="en-US" sz="2000" dirty="0" smtClean="0"/>
              <a:t> </a:t>
            </a:r>
            <a:r>
              <a:rPr lang="en-US" sz="2000" dirty="0" err="1" smtClean="0"/>
              <a:t>wasiat</a:t>
            </a:r>
            <a:r>
              <a:rPr lang="en-US" sz="2000" dirty="0" smtClean="0"/>
              <a:t> orang </a:t>
            </a:r>
            <a:r>
              <a:rPr lang="en-US" sz="2000" dirty="0" err="1" smtClean="0"/>
              <a:t>islam</a:t>
            </a:r>
            <a:r>
              <a:rPr lang="en-US" sz="2000" dirty="0" smtClean="0"/>
              <a:t> di </a:t>
            </a:r>
            <a:r>
              <a:rPr lang="en-US" sz="2000" dirty="0" err="1" smtClean="0"/>
              <a:t>bawah</a:t>
            </a:r>
            <a:r>
              <a:rPr lang="en-US" sz="2000" dirty="0" smtClean="0"/>
              <a:t> </a:t>
            </a:r>
            <a:r>
              <a:rPr lang="en-US" sz="2000" dirty="0" err="1" smtClean="0"/>
              <a:t>kaedah-kaedah</a:t>
            </a:r>
            <a:r>
              <a:rPr lang="en-US" sz="2000" dirty="0" smtClean="0"/>
              <a:t> </a:t>
            </a:r>
            <a:r>
              <a:rPr lang="en-US" sz="2000" dirty="0" err="1" smtClean="0"/>
              <a:t>mahkamah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2012</a:t>
            </a:r>
            <a:endParaRPr lang="en-MY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peruntukan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terpakai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orang Islam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kuasa</a:t>
            </a:r>
            <a:r>
              <a:rPr lang="en-US" dirty="0" smtClean="0"/>
              <a:t> </a:t>
            </a:r>
            <a:r>
              <a:rPr lang="en-US" dirty="0" err="1" smtClean="0"/>
              <a:t>mentadbir</a:t>
            </a:r>
            <a:r>
              <a:rPr lang="en-US" dirty="0" smtClean="0"/>
              <a:t>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peruntukan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kuasa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am </a:t>
            </a:r>
          </a:p>
          <a:p>
            <a:endParaRPr lang="en-US" dirty="0" smtClean="0"/>
          </a:p>
          <a:p>
            <a:r>
              <a:rPr lang="en-US" dirty="0" err="1" smtClean="0"/>
              <a:t>E.g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rujukan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</a:t>
            </a:r>
            <a:r>
              <a:rPr lang="en-US" dirty="0" err="1" smtClean="0"/>
              <a:t>berwasiat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aedah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</a:t>
            </a:r>
            <a:r>
              <a:rPr lang="en-US" dirty="0" err="1" smtClean="0"/>
              <a:t>berwasiat</a:t>
            </a:r>
            <a:r>
              <a:rPr lang="en-US" dirty="0" smtClean="0"/>
              <a:t> orang Islam. –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Wasiat</a:t>
            </a:r>
            <a:r>
              <a:rPr lang="en-US" dirty="0" smtClean="0"/>
              <a:t> 1959.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Nor Azlina Mohd Noor (2015)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977349"/>
              </p:ext>
            </p:extLst>
          </p:nvPr>
        </p:nvGraphicFramePr>
        <p:xfrm>
          <a:off x="3733800" y="2819400"/>
          <a:ext cx="4419601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959"/>
                <a:gridCol w="3517642"/>
              </a:tblGrid>
              <a:tr h="607491">
                <a:tc>
                  <a:txBody>
                    <a:bodyPr/>
                    <a:lstStyle/>
                    <a:p>
                      <a:r>
                        <a:rPr lang="en-MY" sz="1100" i="1" dirty="0" err="1" smtClean="0"/>
                        <a:t>Kaedah-kaedah</a:t>
                      </a:r>
                      <a:r>
                        <a:rPr lang="en-MY" sz="1100" i="1" dirty="0" smtClean="0"/>
                        <a:t> </a:t>
                      </a:r>
                      <a:r>
                        <a:rPr lang="en-MY" sz="1100" i="1" dirty="0" err="1" smtClean="0"/>
                        <a:t>Mahkamah</a:t>
                      </a:r>
                      <a:r>
                        <a:rPr lang="en-MY" sz="1100" i="1" dirty="0" smtClean="0"/>
                        <a:t> </a:t>
                      </a:r>
                      <a:r>
                        <a:rPr lang="en-MY" sz="1100" i="1" dirty="0" err="1" smtClean="0"/>
                        <a:t>Tinggi</a:t>
                      </a:r>
                      <a:endParaRPr lang="en-MY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100" i="1" dirty="0" err="1" smtClean="0"/>
                        <a:t>Aturan</a:t>
                      </a:r>
                      <a:endParaRPr lang="en-MY" sz="1100" i="1" dirty="0"/>
                    </a:p>
                  </a:txBody>
                  <a:tcPr/>
                </a:tc>
              </a:tr>
              <a:tr h="201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1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(O. 71, r. 11)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1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Keterangan</a:t>
                      </a:r>
                      <a:r>
                        <a:rPr lang="en-MY" sz="11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tentang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syarat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dan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tarikh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penyempurnaan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wasiat</a:t>
                      </a:r>
                      <a:endParaRPr lang="en-MY" sz="11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62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1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(O. 71, r. 14)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1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Wasiat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tidak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dibuktikan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di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bawah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s5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Akta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wasiat</a:t>
                      </a:r>
                      <a:endParaRPr lang="en-MY" sz="11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62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1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(O. 71, r. 15)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1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Siat</a:t>
                      </a:r>
                      <a:r>
                        <a:rPr lang="en-MY" sz="11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orang </a:t>
                      </a:r>
                      <a:r>
                        <a:rPr lang="en-MY" sz="11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dalam</a:t>
                      </a:r>
                      <a:r>
                        <a:rPr lang="en-MY" sz="11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perkhismatan</a:t>
                      </a:r>
                      <a:r>
                        <a:rPr lang="en-MY" sz="11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tentera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dan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kelasi</a:t>
                      </a:r>
                      <a:endParaRPr lang="en-MY" sz="11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62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1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(O. 71, r. 18)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MY" sz="11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Pemberian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kepada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saksi</a:t>
                      </a:r>
                      <a:r>
                        <a:rPr lang="en-MY" sz="11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MY" sz="1100" i="1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pengakusaksian</a:t>
                      </a:r>
                      <a:endParaRPr lang="en-MY" sz="11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6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Walaubagaimanapun</a:t>
            </a:r>
            <a:r>
              <a:rPr lang="en-US" dirty="0" smtClean="0"/>
              <a:t>,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kuasa</a:t>
            </a:r>
            <a:r>
              <a:rPr lang="en-US" dirty="0" smtClean="0"/>
              <a:t> </a:t>
            </a:r>
            <a:r>
              <a:rPr lang="en-US" dirty="0" err="1" smtClean="0"/>
              <a:t>mentadbir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semata-mata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urusan</a:t>
            </a:r>
            <a:r>
              <a:rPr lang="en-US" dirty="0" smtClean="0"/>
              <a:t> </a:t>
            </a:r>
            <a:r>
              <a:rPr lang="en-US" dirty="0" err="1" smtClean="0"/>
              <a:t>pengurusan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perlantikan</a:t>
            </a:r>
            <a:r>
              <a:rPr lang="en-US" dirty="0" smtClean="0"/>
              <a:t> </a:t>
            </a:r>
            <a:r>
              <a:rPr lang="en-US" dirty="0" err="1" smtClean="0"/>
              <a:t>wasi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bukanlan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erti</a:t>
            </a:r>
            <a:r>
              <a:rPr lang="en-US" dirty="0" smtClean="0"/>
              <a:t> kata </a:t>
            </a:r>
            <a:r>
              <a:rPr lang="en-US" i="1" dirty="0" err="1" smtClean="0"/>
              <a:t>wisoyyah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Islam.</a:t>
            </a:r>
          </a:p>
          <a:p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instrument </a:t>
            </a:r>
            <a:r>
              <a:rPr lang="en-US" dirty="0" err="1" smtClean="0"/>
              <a:t>prosedur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Peruntukan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KKM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kuasa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</a:t>
            </a:r>
            <a:r>
              <a:rPr lang="en-US" dirty="0" err="1" smtClean="0"/>
              <a:t>berwasiat</a:t>
            </a:r>
            <a:r>
              <a:rPr lang="en-US" dirty="0" smtClean="0"/>
              <a:t> orang </a:t>
            </a:r>
            <a:r>
              <a:rPr lang="en-US" dirty="0" smtClean="0"/>
              <a:t>Islam- </a:t>
            </a:r>
            <a:r>
              <a:rPr lang="en-US" dirty="0" err="1" smtClean="0"/>
              <a:t>Tiada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Wasiat</a:t>
            </a:r>
            <a:r>
              <a:rPr lang="en-US" dirty="0" smtClean="0"/>
              <a:t> orang Islam </a:t>
            </a:r>
            <a:endParaRPr lang="en-US" dirty="0" smtClean="0"/>
          </a:p>
          <a:p>
            <a:r>
              <a:rPr lang="en-US" dirty="0" err="1" smtClean="0"/>
              <a:t>Peruntukan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71 &amp; 72 KKM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Enakmen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di </a:t>
            </a:r>
            <a:r>
              <a:rPr lang="en-US" dirty="0" err="1" smtClean="0"/>
              <a:t>Mahkamah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Nor Azlina Mohd Noor (2015)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4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 smtClean="0"/>
              <a:t>kuasa</a:t>
            </a:r>
            <a:r>
              <a:rPr lang="en-MY" dirty="0" smtClean="0"/>
              <a:t> </a:t>
            </a:r>
            <a:r>
              <a:rPr lang="en-MY" dirty="0" err="1" smtClean="0"/>
              <a:t>melantik</a:t>
            </a:r>
            <a:r>
              <a:rPr lang="en-MY" dirty="0" smtClean="0"/>
              <a:t> </a:t>
            </a:r>
            <a:r>
              <a:rPr lang="en-MY" dirty="0" err="1" smtClean="0"/>
              <a:t>wasi</a:t>
            </a:r>
            <a:r>
              <a:rPr lang="en-MY" dirty="0" smtClean="0"/>
              <a:t> </a:t>
            </a:r>
            <a:r>
              <a:rPr lang="en-MY" dirty="0" err="1" smtClean="0"/>
              <a:t>dan</a:t>
            </a:r>
            <a:r>
              <a:rPr lang="en-MY" dirty="0" smtClean="0"/>
              <a:t> </a:t>
            </a:r>
            <a:r>
              <a:rPr lang="en-MY" dirty="0" err="1" smtClean="0"/>
              <a:t>pemberian</a:t>
            </a:r>
            <a:r>
              <a:rPr lang="en-MY" dirty="0" smtClean="0"/>
              <a:t> </a:t>
            </a:r>
            <a:r>
              <a:rPr lang="en-MY" dirty="0" err="1" smtClean="0"/>
              <a:t>surat</a:t>
            </a:r>
            <a:r>
              <a:rPr lang="en-MY" dirty="0" smtClean="0"/>
              <a:t> </a:t>
            </a:r>
            <a:r>
              <a:rPr lang="en-MY" dirty="0" err="1" smtClean="0"/>
              <a:t>kuasa</a:t>
            </a:r>
            <a:r>
              <a:rPr lang="en-MY" dirty="0" smtClean="0"/>
              <a:t> </a:t>
            </a:r>
            <a:r>
              <a:rPr lang="en-MY" dirty="0" err="1" smtClean="0"/>
              <a:t>mentadbir</a:t>
            </a:r>
            <a:r>
              <a:rPr lang="en-MY" dirty="0" smtClean="0"/>
              <a:t>/</a:t>
            </a:r>
            <a:r>
              <a:rPr lang="en-MY" dirty="0" err="1" smtClean="0"/>
              <a:t>probet</a:t>
            </a:r>
            <a:r>
              <a:rPr lang="en-MY" dirty="0" smtClean="0"/>
              <a:t> </a:t>
            </a:r>
            <a:r>
              <a:rPr lang="en-MY" dirty="0" err="1" smtClean="0"/>
              <a:t>oleh</a:t>
            </a:r>
            <a:r>
              <a:rPr lang="en-MY" dirty="0" smtClean="0"/>
              <a:t> </a:t>
            </a:r>
            <a:r>
              <a:rPr lang="en-MY" dirty="0" err="1" smtClean="0"/>
              <a:t>Mahkamah</a:t>
            </a:r>
            <a:r>
              <a:rPr lang="en-MY" dirty="0" smtClean="0"/>
              <a:t> </a:t>
            </a:r>
            <a:r>
              <a:rPr lang="en-MY" dirty="0" err="1" smtClean="0"/>
              <a:t>Syariah</a:t>
            </a:r>
            <a:endParaRPr lang="en-MY" dirty="0" smtClean="0"/>
          </a:p>
          <a:p>
            <a:r>
              <a:rPr lang="en-US" dirty="0" err="1"/>
              <a:t>Rujukan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di 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MY" sz="2000" b="1" u="sng" dirty="0" err="1">
                <a:solidFill>
                  <a:schemeClr val="tx1"/>
                </a:solidFill>
              </a:rPr>
              <a:t>Garis</a:t>
            </a:r>
            <a:r>
              <a:rPr lang="en-MY" sz="2000" b="1" u="sng" dirty="0">
                <a:solidFill>
                  <a:schemeClr val="tx1"/>
                </a:solidFill>
              </a:rPr>
              <a:t> </a:t>
            </a:r>
            <a:r>
              <a:rPr lang="en-MY" sz="2000" b="1" u="sng" dirty="0" err="1">
                <a:solidFill>
                  <a:schemeClr val="tx1"/>
                </a:solidFill>
              </a:rPr>
              <a:t>Panduan</a:t>
            </a:r>
            <a:r>
              <a:rPr lang="en-MY" sz="2000" b="1" u="sng" dirty="0">
                <a:solidFill>
                  <a:schemeClr val="tx1"/>
                </a:solidFill>
              </a:rPr>
              <a:t> </a:t>
            </a:r>
            <a:r>
              <a:rPr lang="en-MY" sz="2000" b="1" u="sng" dirty="0" err="1">
                <a:solidFill>
                  <a:schemeClr val="tx1"/>
                </a:solidFill>
              </a:rPr>
              <a:t>Pembahagian</a:t>
            </a:r>
            <a:r>
              <a:rPr lang="en-MY" sz="2000" b="1" u="sng" dirty="0">
                <a:solidFill>
                  <a:schemeClr val="tx1"/>
                </a:solidFill>
              </a:rPr>
              <a:t>, </a:t>
            </a:r>
            <a:r>
              <a:rPr lang="en-MY" sz="2000" b="1" u="sng" dirty="0" err="1">
                <a:solidFill>
                  <a:schemeClr val="tx1"/>
                </a:solidFill>
              </a:rPr>
              <a:t>Perlantikan</a:t>
            </a:r>
            <a:r>
              <a:rPr lang="en-MY" sz="2000" b="1" u="sng" dirty="0">
                <a:solidFill>
                  <a:schemeClr val="tx1"/>
                </a:solidFill>
              </a:rPr>
              <a:t> </a:t>
            </a:r>
            <a:r>
              <a:rPr lang="en-MY" sz="2000" b="1" u="sng" dirty="0" err="1">
                <a:solidFill>
                  <a:schemeClr val="tx1"/>
                </a:solidFill>
              </a:rPr>
              <a:t>Wali</a:t>
            </a:r>
            <a:r>
              <a:rPr lang="en-MY" sz="2000" b="1" u="sng" dirty="0">
                <a:solidFill>
                  <a:schemeClr val="tx1"/>
                </a:solidFill>
              </a:rPr>
              <a:t> </a:t>
            </a:r>
            <a:r>
              <a:rPr lang="en-MY" sz="2000" b="1" u="sng" dirty="0" err="1">
                <a:solidFill>
                  <a:schemeClr val="tx1"/>
                </a:solidFill>
              </a:rPr>
              <a:t>Harta</a:t>
            </a:r>
            <a:r>
              <a:rPr lang="en-MY" sz="2000" b="1" u="sng" dirty="0">
                <a:solidFill>
                  <a:schemeClr val="tx1"/>
                </a:solidFill>
              </a:rPr>
              <a:t> </a:t>
            </a:r>
            <a:r>
              <a:rPr lang="en-MY" sz="2000" b="1" u="sng" dirty="0" err="1">
                <a:solidFill>
                  <a:schemeClr val="tx1"/>
                </a:solidFill>
              </a:rPr>
              <a:t>dan</a:t>
            </a:r>
            <a:r>
              <a:rPr lang="en-MY" sz="2000" b="1" u="sng" dirty="0">
                <a:solidFill>
                  <a:schemeClr val="tx1"/>
                </a:solidFill>
              </a:rPr>
              <a:t> </a:t>
            </a:r>
            <a:r>
              <a:rPr lang="en-MY" sz="2000" b="1" u="sng" dirty="0" err="1">
                <a:solidFill>
                  <a:schemeClr val="tx1"/>
                </a:solidFill>
              </a:rPr>
              <a:t>Perakuan</a:t>
            </a:r>
            <a:r>
              <a:rPr lang="en-MY" sz="2000" b="1" u="sng" dirty="0">
                <a:solidFill>
                  <a:schemeClr val="tx1"/>
                </a:solidFill>
              </a:rPr>
              <a:t> </a:t>
            </a:r>
            <a:r>
              <a:rPr lang="en-MY" sz="2000" b="1" u="sng" dirty="0" err="1">
                <a:solidFill>
                  <a:schemeClr val="tx1"/>
                </a:solidFill>
              </a:rPr>
              <a:t>Perwarisan</a:t>
            </a:r>
            <a:r>
              <a:rPr lang="en-MY" sz="2000" b="1" u="sng" dirty="0">
                <a:solidFill>
                  <a:schemeClr val="tx1"/>
                </a:solidFill>
              </a:rPr>
              <a:t> </a:t>
            </a:r>
            <a:r>
              <a:rPr lang="en-MY" sz="2000" b="1" u="sng" dirty="0" err="1">
                <a:solidFill>
                  <a:schemeClr val="tx1"/>
                </a:solidFill>
              </a:rPr>
              <a:t>Harta</a:t>
            </a:r>
            <a:r>
              <a:rPr lang="en-MY" sz="2000" b="1" u="sng" dirty="0">
                <a:solidFill>
                  <a:schemeClr val="tx1"/>
                </a:solidFill>
              </a:rPr>
              <a:t> </a:t>
            </a:r>
            <a:r>
              <a:rPr lang="en-MY" sz="2000" b="1" u="sng" dirty="0" err="1">
                <a:solidFill>
                  <a:schemeClr val="tx1"/>
                </a:solidFill>
              </a:rPr>
              <a:t>Pusaka</a:t>
            </a:r>
            <a:r>
              <a:rPr lang="en-MY" sz="2000" b="1" u="sng" dirty="0">
                <a:solidFill>
                  <a:schemeClr val="tx1"/>
                </a:solidFill>
              </a:rPr>
              <a:t> 2007 </a:t>
            </a:r>
            <a:r>
              <a:rPr lang="en-MY" sz="2000" b="1" u="sng" dirty="0" err="1">
                <a:solidFill>
                  <a:schemeClr val="tx1"/>
                </a:solidFill>
              </a:rPr>
              <a:t>Negeri</a:t>
            </a:r>
            <a:r>
              <a:rPr lang="en-MY" sz="2000" b="1" u="sng" dirty="0">
                <a:solidFill>
                  <a:schemeClr val="tx1"/>
                </a:solidFill>
              </a:rPr>
              <a:t> Sabah</a:t>
            </a:r>
          </a:p>
          <a:p>
            <a:r>
              <a:rPr lang="en-MY" sz="2000" dirty="0" err="1"/>
              <a:t>Kaedah-Kaedah</a:t>
            </a:r>
            <a:r>
              <a:rPr lang="en-MY" sz="2000" dirty="0"/>
              <a:t> </a:t>
            </a:r>
            <a:r>
              <a:rPr lang="en-MY" sz="2000" dirty="0" err="1"/>
              <a:t>Mahkamah</a:t>
            </a:r>
            <a:r>
              <a:rPr lang="en-MY" sz="2000" dirty="0"/>
              <a:t> </a:t>
            </a:r>
            <a:r>
              <a:rPr lang="en-MY" sz="2000" dirty="0" err="1"/>
              <a:t>Syariah</a:t>
            </a:r>
            <a:r>
              <a:rPr lang="en-MY" sz="2000" dirty="0"/>
              <a:t> </a:t>
            </a:r>
            <a:r>
              <a:rPr lang="en-MY" sz="2000" dirty="0" err="1"/>
              <a:t>Negeri</a:t>
            </a:r>
            <a:r>
              <a:rPr lang="en-MY" sz="2000" dirty="0"/>
              <a:t> Sabah (</a:t>
            </a:r>
            <a:r>
              <a:rPr lang="en-MY" sz="2000" dirty="0" err="1"/>
              <a:t>Pembahagian</a:t>
            </a:r>
            <a:r>
              <a:rPr lang="en-MY" sz="2000" dirty="0"/>
              <a:t>, </a:t>
            </a:r>
            <a:r>
              <a:rPr lang="en-MY" sz="2000" dirty="0" err="1"/>
              <a:t>Perlantikan</a:t>
            </a:r>
            <a:r>
              <a:rPr lang="en-MY" sz="2000" dirty="0"/>
              <a:t> </a:t>
            </a:r>
            <a:r>
              <a:rPr lang="en-MY" sz="2000" dirty="0" err="1"/>
              <a:t>Wali</a:t>
            </a:r>
            <a:r>
              <a:rPr lang="en-MY" sz="2000" dirty="0"/>
              <a:t> </a:t>
            </a:r>
            <a:r>
              <a:rPr lang="en-MY" sz="2000" dirty="0" err="1"/>
              <a:t>Harta</a:t>
            </a:r>
            <a:r>
              <a:rPr lang="en-MY" sz="2000" dirty="0"/>
              <a:t> </a:t>
            </a:r>
            <a:r>
              <a:rPr lang="en-MY" sz="2000" dirty="0" err="1"/>
              <a:t>dan</a:t>
            </a:r>
            <a:r>
              <a:rPr lang="en-MY" sz="2000" dirty="0"/>
              <a:t> </a:t>
            </a:r>
            <a:r>
              <a:rPr lang="en-MY" sz="2000" dirty="0" err="1"/>
              <a:t>Perakuan</a:t>
            </a:r>
            <a:r>
              <a:rPr lang="en-MY" sz="2000" dirty="0"/>
              <a:t> </a:t>
            </a:r>
            <a:r>
              <a:rPr lang="en-MY" sz="2000" dirty="0" err="1"/>
              <a:t>Perwarisan</a:t>
            </a:r>
            <a:r>
              <a:rPr lang="en-MY" sz="2000" dirty="0"/>
              <a:t> </a:t>
            </a:r>
            <a:r>
              <a:rPr lang="en-MY" sz="2000" dirty="0" err="1"/>
              <a:t>Harta</a:t>
            </a:r>
            <a:r>
              <a:rPr lang="en-MY" sz="2000" dirty="0"/>
              <a:t> </a:t>
            </a:r>
            <a:r>
              <a:rPr lang="en-MY" sz="2000" dirty="0" err="1"/>
              <a:t>Pusaka</a:t>
            </a:r>
            <a:r>
              <a:rPr lang="en-MY" sz="2000" dirty="0"/>
              <a:t>) 2007</a:t>
            </a:r>
          </a:p>
          <a:p>
            <a:r>
              <a:rPr lang="en-MY" sz="2000" dirty="0">
                <a:solidFill>
                  <a:schemeClr val="tx1"/>
                </a:solidFill>
              </a:rPr>
              <a:t>S11, </a:t>
            </a:r>
            <a:r>
              <a:rPr lang="en-MY" sz="2000" dirty="0" err="1">
                <a:solidFill>
                  <a:schemeClr val="tx1"/>
                </a:solidFill>
              </a:rPr>
              <a:t>memperuntukan</a:t>
            </a:r>
            <a:r>
              <a:rPr lang="en-MY" sz="2000" dirty="0">
                <a:solidFill>
                  <a:schemeClr val="tx1"/>
                </a:solidFill>
              </a:rPr>
              <a:t> </a:t>
            </a:r>
            <a:r>
              <a:rPr lang="en-MY" sz="2000" dirty="0" err="1">
                <a:solidFill>
                  <a:schemeClr val="tx1"/>
                </a:solidFill>
              </a:rPr>
              <a:t>secara</a:t>
            </a:r>
            <a:r>
              <a:rPr lang="en-MY" sz="2000" dirty="0">
                <a:solidFill>
                  <a:schemeClr val="tx1"/>
                </a:solidFill>
              </a:rPr>
              <a:t> </a:t>
            </a:r>
            <a:r>
              <a:rPr lang="en-MY" sz="2000" dirty="0" err="1">
                <a:solidFill>
                  <a:schemeClr val="tx1"/>
                </a:solidFill>
              </a:rPr>
              <a:t>jelas</a:t>
            </a:r>
            <a:r>
              <a:rPr lang="en-MY" sz="2000" dirty="0">
                <a:solidFill>
                  <a:schemeClr val="tx1"/>
                </a:solidFill>
              </a:rPr>
              <a:t> </a:t>
            </a:r>
            <a:r>
              <a:rPr lang="en-MY" sz="2000" dirty="0" err="1">
                <a:solidFill>
                  <a:schemeClr val="tx1"/>
                </a:solidFill>
              </a:rPr>
              <a:t>bidangkuasa</a:t>
            </a:r>
            <a:r>
              <a:rPr lang="en-MY" sz="2000" dirty="0">
                <a:solidFill>
                  <a:schemeClr val="tx1"/>
                </a:solidFill>
              </a:rPr>
              <a:t> </a:t>
            </a:r>
            <a:r>
              <a:rPr lang="en-MY" sz="2000" dirty="0" err="1">
                <a:solidFill>
                  <a:schemeClr val="tx1"/>
                </a:solidFill>
              </a:rPr>
              <a:t>melantik</a:t>
            </a:r>
            <a:r>
              <a:rPr lang="en-MY" sz="2000" dirty="0">
                <a:solidFill>
                  <a:schemeClr val="tx1"/>
                </a:solidFill>
              </a:rPr>
              <a:t> </a:t>
            </a:r>
            <a:r>
              <a:rPr lang="en-MY" sz="2000" dirty="0" err="1">
                <a:solidFill>
                  <a:schemeClr val="tx1"/>
                </a:solidFill>
              </a:rPr>
              <a:t>wasi</a:t>
            </a:r>
            <a:r>
              <a:rPr lang="en-MY" sz="2000" dirty="0">
                <a:solidFill>
                  <a:schemeClr val="tx1"/>
                </a:solidFill>
              </a:rPr>
              <a:t> </a:t>
            </a:r>
            <a:r>
              <a:rPr lang="en-MY" sz="2000" dirty="0" err="1">
                <a:solidFill>
                  <a:schemeClr val="tx1"/>
                </a:solidFill>
              </a:rPr>
              <a:t>oleh</a:t>
            </a:r>
            <a:r>
              <a:rPr lang="en-MY" sz="2000" dirty="0">
                <a:solidFill>
                  <a:schemeClr val="tx1"/>
                </a:solidFill>
              </a:rPr>
              <a:t> </a:t>
            </a:r>
            <a:r>
              <a:rPr lang="en-MY" sz="2000" dirty="0" err="1">
                <a:solidFill>
                  <a:schemeClr val="tx1"/>
                </a:solidFill>
              </a:rPr>
              <a:t>Mahkamah</a:t>
            </a:r>
            <a:r>
              <a:rPr lang="en-MY" sz="2000" dirty="0">
                <a:solidFill>
                  <a:schemeClr val="tx1"/>
                </a:solidFill>
              </a:rPr>
              <a:t> </a:t>
            </a:r>
            <a:r>
              <a:rPr lang="en-MY" sz="2000" dirty="0" err="1">
                <a:solidFill>
                  <a:schemeClr val="tx1"/>
                </a:solidFill>
              </a:rPr>
              <a:t>Syariah</a:t>
            </a:r>
            <a:endParaRPr lang="en-US" dirty="0">
              <a:solidFill>
                <a:schemeClr val="tx1"/>
              </a:solidFill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9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MY" sz="1800" dirty="0" smtClean="0"/>
              <a:t>Section 11 of </a:t>
            </a:r>
            <a:r>
              <a:rPr lang="en-MY" sz="1800" dirty="0" err="1" smtClean="0"/>
              <a:t>Syariah</a:t>
            </a:r>
            <a:r>
              <a:rPr lang="en-MY" sz="1800" dirty="0" smtClean="0"/>
              <a:t> Court Enactment (Sabah) 2004 </a:t>
            </a:r>
          </a:p>
          <a:p>
            <a:pPr algn="l"/>
            <a:r>
              <a:rPr lang="en-MY" sz="1800" dirty="0" smtClean="0"/>
              <a:t>The </a:t>
            </a:r>
            <a:r>
              <a:rPr lang="en-MY" sz="1800" dirty="0" err="1" smtClean="0"/>
              <a:t>Syariah</a:t>
            </a:r>
            <a:r>
              <a:rPr lang="en-MY" sz="1800" dirty="0" smtClean="0"/>
              <a:t> High Court shall – (b) in its civil jurisdiction, hear and decide all actions and proceed­ings if all the parties to the actions or proceedings are Muslims and the actions or proceedings relate to -</a:t>
            </a:r>
          </a:p>
          <a:p>
            <a:pPr lvl="1" algn="l"/>
            <a:r>
              <a:rPr lang="en-MY" sz="1600" dirty="0" smtClean="0"/>
              <a:t>(v) wills or gifts made while in a state of </a:t>
            </a:r>
            <a:r>
              <a:rPr lang="en-MY" sz="1600" dirty="0" err="1" smtClean="0"/>
              <a:t>marad</a:t>
            </a:r>
            <a:r>
              <a:rPr lang="en-MY" sz="1600" dirty="0" smtClean="0"/>
              <a:t>-al-</a:t>
            </a:r>
            <a:r>
              <a:rPr lang="en-MY" sz="1600" dirty="0" err="1" smtClean="0"/>
              <a:t>maut</a:t>
            </a:r>
            <a:r>
              <a:rPr lang="en-MY" sz="1600" dirty="0" smtClean="0"/>
              <a:t> of a Muslim deceased;</a:t>
            </a:r>
            <a:br>
              <a:rPr lang="en-MY" sz="1600" dirty="0" smtClean="0"/>
            </a:br>
            <a:r>
              <a:rPr lang="en-MY" sz="1600" dirty="0" smtClean="0"/>
              <a:t>(vi) gifts inter </a:t>
            </a:r>
            <a:r>
              <a:rPr lang="en-MY" sz="1600" dirty="0" err="1" smtClean="0"/>
              <a:t>vivos</a:t>
            </a:r>
            <a:r>
              <a:rPr lang="en-MY" sz="1600" dirty="0" smtClean="0"/>
              <a:t> (</a:t>
            </a:r>
            <a:r>
              <a:rPr lang="en-MY" sz="1600" dirty="0" err="1" smtClean="0"/>
              <a:t>hibah</a:t>
            </a:r>
            <a:r>
              <a:rPr lang="en-MY" sz="1600" dirty="0" smtClean="0"/>
              <a:t>), or settlements made without adequate consideration in money or money's worth by a Muslim;</a:t>
            </a:r>
            <a:br>
              <a:rPr lang="en-MY" sz="1600" dirty="0" smtClean="0"/>
            </a:br>
            <a:r>
              <a:rPr lang="en-MY" sz="1600" dirty="0" smtClean="0"/>
              <a:t>(vii) </a:t>
            </a:r>
            <a:r>
              <a:rPr lang="en-MY" sz="1600" dirty="0" err="1" smtClean="0"/>
              <a:t>wakaf</a:t>
            </a:r>
            <a:r>
              <a:rPr lang="en-MY" sz="1600" dirty="0" smtClean="0"/>
              <a:t> or </a:t>
            </a:r>
            <a:r>
              <a:rPr lang="en-MY" sz="1600" dirty="0" err="1" smtClean="0"/>
              <a:t>nazr</a:t>
            </a:r>
            <a:r>
              <a:rPr lang="en-MY" sz="1600" dirty="0" smtClean="0"/>
              <a:t> or matters relating thereto;</a:t>
            </a:r>
            <a:br>
              <a:rPr lang="en-MY" sz="1600" dirty="0" smtClean="0"/>
            </a:br>
            <a:r>
              <a:rPr lang="en-MY" sz="1600" dirty="0" smtClean="0"/>
              <a:t>(viii) division and inheritance of testate or intestate property or </a:t>
            </a:r>
            <a:r>
              <a:rPr lang="en-MY" sz="1600" b="1" u="sng" dirty="0" smtClean="0">
                <a:solidFill>
                  <a:schemeClr val="accent2">
                    <a:lumMod val="75000"/>
                  </a:schemeClr>
                </a:solidFill>
              </a:rPr>
              <a:t>appointment of </a:t>
            </a:r>
            <a:r>
              <a:rPr lang="en-MY" sz="1600" b="1" u="sng" dirty="0" err="1" smtClean="0">
                <a:solidFill>
                  <a:schemeClr val="accent2">
                    <a:lumMod val="75000"/>
                  </a:schemeClr>
                </a:solidFill>
              </a:rPr>
              <a:t>Wasi</a:t>
            </a:r>
            <a:r>
              <a:rPr lang="en-MY" sz="1600" b="1" u="sng" dirty="0" smtClean="0">
                <a:solidFill>
                  <a:schemeClr val="accent2">
                    <a:lumMod val="75000"/>
                  </a:schemeClr>
                </a:solidFill>
              </a:rPr>
              <a:t> and for matters relating thereto;</a:t>
            </a:r>
            <a:r>
              <a:rPr lang="en-MY" sz="1600" dirty="0" smtClean="0"/>
              <a:t/>
            </a:r>
            <a:br>
              <a:rPr lang="en-MY" sz="1600" dirty="0" smtClean="0"/>
            </a:br>
            <a:r>
              <a:rPr lang="en-MY" sz="1600" dirty="0" smtClean="0"/>
              <a:t>(ix) the determination of the persons entitled to share in the estate of a deceased Muslim or the shares to which such persons are respectively entitled and for matters relating thereto;</a:t>
            </a:r>
            <a:br>
              <a:rPr lang="en-MY" sz="1600" dirty="0" smtClean="0"/>
            </a:br>
            <a:r>
              <a:rPr lang="en-MY" sz="1600" dirty="0" smtClean="0"/>
              <a:t>(x) a declaration that a deceased person was a Muslim or otherwise at the time of his death;</a:t>
            </a:r>
          </a:p>
          <a:p>
            <a:pPr algn="l"/>
            <a:endParaRPr lang="en-MY" sz="1800" dirty="0"/>
          </a:p>
        </p:txBody>
      </p:sp>
    </p:spTree>
    <p:extLst>
      <p:ext uri="{BB962C8B-B14F-4D97-AF65-F5344CB8AC3E}">
        <p14:creationId xmlns:p14="http://schemas.microsoft.com/office/powerpoint/2010/main" val="199407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err="1" smtClean="0"/>
              <a:t>Kesimpulan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 smtClean="0"/>
              <a:t>Walaupun</a:t>
            </a:r>
            <a:r>
              <a:rPr lang="en-MY" dirty="0" smtClean="0"/>
              <a:t> </a:t>
            </a:r>
            <a:r>
              <a:rPr lang="en-MY" dirty="0" err="1" smtClean="0"/>
              <a:t>Mahkamah</a:t>
            </a:r>
            <a:r>
              <a:rPr lang="en-MY" dirty="0" smtClean="0"/>
              <a:t> </a:t>
            </a:r>
            <a:r>
              <a:rPr lang="en-MY" dirty="0" err="1" smtClean="0"/>
              <a:t>Tinggi</a:t>
            </a:r>
            <a:r>
              <a:rPr lang="en-MY" dirty="0" smtClean="0"/>
              <a:t> </a:t>
            </a:r>
            <a:r>
              <a:rPr lang="en-MY" dirty="0" err="1" smtClean="0"/>
              <a:t>Sivil</a:t>
            </a:r>
            <a:r>
              <a:rPr lang="en-MY" dirty="0" smtClean="0"/>
              <a:t> </a:t>
            </a:r>
            <a:r>
              <a:rPr lang="en-MY" dirty="0" err="1" smtClean="0"/>
              <a:t>berbidangkuasa</a:t>
            </a:r>
            <a:r>
              <a:rPr lang="en-MY" dirty="0" smtClean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 smtClean="0"/>
              <a:t>pentadbiran</a:t>
            </a:r>
            <a:r>
              <a:rPr lang="en-MY" dirty="0" smtClean="0"/>
              <a:t> </a:t>
            </a:r>
            <a:r>
              <a:rPr lang="en-MY" dirty="0" err="1" smtClean="0"/>
              <a:t>harta</a:t>
            </a:r>
            <a:r>
              <a:rPr lang="en-MY" dirty="0" smtClean="0"/>
              <a:t> </a:t>
            </a:r>
            <a:r>
              <a:rPr lang="en-MY" dirty="0" err="1" smtClean="0"/>
              <a:t>berwasiat</a:t>
            </a:r>
            <a:r>
              <a:rPr lang="en-MY" dirty="0" smtClean="0"/>
              <a:t> </a:t>
            </a:r>
            <a:r>
              <a:rPr lang="en-MY" dirty="0" err="1" smtClean="0"/>
              <a:t>termasuklah</a:t>
            </a:r>
            <a:r>
              <a:rPr lang="en-MY" dirty="0" smtClean="0"/>
              <a:t> </a:t>
            </a:r>
            <a:r>
              <a:rPr lang="en-MY" dirty="0" err="1" smtClean="0"/>
              <a:t>harta</a:t>
            </a:r>
            <a:r>
              <a:rPr lang="en-MY" dirty="0" smtClean="0"/>
              <a:t> orang Islam, </a:t>
            </a:r>
            <a:r>
              <a:rPr lang="en-MY" dirty="0" err="1" smtClean="0"/>
              <a:t>terdapat</a:t>
            </a:r>
            <a:r>
              <a:rPr lang="en-MY" dirty="0" smtClean="0"/>
              <a:t> </a:t>
            </a:r>
            <a:r>
              <a:rPr lang="en-MY" dirty="0" err="1" smtClean="0"/>
              <a:t>percanggahan</a:t>
            </a:r>
            <a:r>
              <a:rPr lang="en-MY" dirty="0" smtClean="0"/>
              <a:t> </a:t>
            </a:r>
            <a:r>
              <a:rPr lang="en-MY" dirty="0" err="1" smtClean="0"/>
              <a:t>peruntukan</a:t>
            </a:r>
            <a:r>
              <a:rPr lang="en-MY" dirty="0" smtClean="0"/>
              <a:t> di </a:t>
            </a:r>
            <a:r>
              <a:rPr lang="en-MY" dirty="0" err="1" smtClean="0"/>
              <a:t>mana</a:t>
            </a:r>
            <a:r>
              <a:rPr lang="en-MY" dirty="0" smtClean="0"/>
              <a:t> KKM </a:t>
            </a:r>
            <a:r>
              <a:rPr lang="en-MY" dirty="0" err="1" smtClean="0"/>
              <a:t>membuat</a:t>
            </a:r>
            <a:r>
              <a:rPr lang="en-MY" dirty="0" smtClean="0"/>
              <a:t> </a:t>
            </a:r>
            <a:r>
              <a:rPr lang="en-MY" dirty="0" err="1" smtClean="0"/>
              <a:t>rujukan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</a:t>
            </a:r>
            <a:r>
              <a:rPr lang="en-MY" dirty="0" err="1" smtClean="0"/>
              <a:t>Akta</a:t>
            </a:r>
            <a:r>
              <a:rPr lang="en-MY" dirty="0" smtClean="0"/>
              <a:t> </a:t>
            </a:r>
            <a:r>
              <a:rPr lang="en-MY" dirty="0" err="1" smtClean="0"/>
              <a:t>Wasiat</a:t>
            </a:r>
            <a:r>
              <a:rPr lang="en-MY" dirty="0" smtClean="0"/>
              <a:t> 1959 yang </a:t>
            </a:r>
            <a:r>
              <a:rPr lang="en-MY" dirty="0" err="1" smtClean="0"/>
              <a:t>tidak</a:t>
            </a:r>
            <a:r>
              <a:rPr lang="en-MY" dirty="0" smtClean="0"/>
              <a:t> </a:t>
            </a:r>
            <a:r>
              <a:rPr lang="en-MY" dirty="0" err="1" smtClean="0"/>
              <a:t>terpakai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orang Islam.</a:t>
            </a:r>
          </a:p>
          <a:p>
            <a:r>
              <a:rPr lang="en-MY" dirty="0" err="1" smtClean="0"/>
              <a:t>Masih</a:t>
            </a:r>
            <a:r>
              <a:rPr lang="en-MY" dirty="0" smtClean="0"/>
              <a:t> </a:t>
            </a:r>
            <a:r>
              <a:rPr lang="en-MY" dirty="0" err="1" smtClean="0"/>
              <a:t>ada</a:t>
            </a:r>
            <a:r>
              <a:rPr lang="en-MY" dirty="0" smtClean="0"/>
              <a:t> </a:t>
            </a:r>
            <a:r>
              <a:rPr lang="en-MY" dirty="0" err="1" smtClean="0"/>
              <a:t>ruang</a:t>
            </a:r>
            <a:r>
              <a:rPr lang="en-MY" dirty="0" smtClean="0"/>
              <a:t> </a:t>
            </a:r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 smtClean="0"/>
              <a:t>penambahbaikan</a:t>
            </a:r>
            <a:r>
              <a:rPr lang="en-MY" dirty="0" smtClean="0"/>
              <a:t> </a:t>
            </a:r>
            <a:r>
              <a:rPr lang="en-MY" dirty="0" err="1" smtClean="0"/>
              <a:t>kepada</a:t>
            </a:r>
            <a:r>
              <a:rPr lang="en-MY" dirty="0" smtClean="0"/>
              <a:t> </a:t>
            </a:r>
            <a:r>
              <a:rPr lang="en-MY" dirty="0" err="1" smtClean="0"/>
              <a:t>bidangkuasa</a:t>
            </a:r>
            <a:r>
              <a:rPr lang="en-MY" dirty="0" smtClean="0"/>
              <a:t> </a:t>
            </a:r>
            <a:r>
              <a:rPr lang="en-MY" dirty="0" err="1" smtClean="0"/>
              <a:t>Mahkamah</a:t>
            </a:r>
            <a:r>
              <a:rPr lang="en-MY" dirty="0" smtClean="0"/>
              <a:t> </a:t>
            </a:r>
            <a:r>
              <a:rPr lang="en-MY" dirty="0" err="1" smtClean="0"/>
              <a:t>Syariah</a:t>
            </a:r>
            <a:r>
              <a:rPr lang="en-MY" dirty="0" smtClean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 smtClean="0"/>
              <a:t>kes</a:t>
            </a:r>
            <a:r>
              <a:rPr lang="en-MY" dirty="0" smtClean="0"/>
              <a:t> </a:t>
            </a:r>
            <a:r>
              <a:rPr lang="en-MY" dirty="0" err="1" smtClean="0"/>
              <a:t>perlantikan</a:t>
            </a:r>
            <a:r>
              <a:rPr lang="en-MY" dirty="0" smtClean="0"/>
              <a:t> </a:t>
            </a:r>
            <a:r>
              <a:rPr lang="en-MY" dirty="0" err="1" smtClean="0"/>
              <a:t>wasi</a:t>
            </a:r>
            <a:r>
              <a:rPr lang="en-MY" dirty="0" smtClean="0"/>
              <a:t>/</a:t>
            </a:r>
            <a:r>
              <a:rPr lang="en-MY" dirty="0" err="1" smtClean="0"/>
              <a:t>surat</a:t>
            </a:r>
            <a:r>
              <a:rPr lang="en-MY" dirty="0" smtClean="0"/>
              <a:t> </a:t>
            </a:r>
            <a:r>
              <a:rPr lang="en-MY" dirty="0" err="1" smtClean="0"/>
              <a:t>kuasa</a:t>
            </a:r>
            <a:r>
              <a:rPr lang="en-MY" dirty="0" smtClean="0"/>
              <a:t> </a:t>
            </a:r>
            <a:r>
              <a:rPr lang="en-MY" dirty="0" err="1" smtClean="0"/>
              <a:t>mentadbir</a:t>
            </a:r>
            <a:r>
              <a:rPr lang="en-MY" dirty="0" smtClean="0"/>
              <a:t>.</a:t>
            </a:r>
          </a:p>
          <a:p>
            <a:r>
              <a:rPr lang="en-MY" dirty="0" err="1" smtClean="0"/>
              <a:t>Jika</a:t>
            </a:r>
            <a:r>
              <a:rPr lang="en-MY" dirty="0" smtClean="0"/>
              <a:t> di </a:t>
            </a:r>
            <a:r>
              <a:rPr lang="en-MY" dirty="0" err="1" smtClean="0"/>
              <a:t>baca</a:t>
            </a:r>
            <a:r>
              <a:rPr lang="en-MY" dirty="0" smtClean="0"/>
              <a:t> </a:t>
            </a:r>
            <a:r>
              <a:rPr lang="en-MY" dirty="0" err="1" smtClean="0"/>
              <a:t>dari</a:t>
            </a:r>
            <a:r>
              <a:rPr lang="en-MY" dirty="0" smtClean="0"/>
              <a:t> </a:t>
            </a:r>
            <a:r>
              <a:rPr lang="en-MY" dirty="0" err="1" smtClean="0"/>
              <a:t>peruntukan</a:t>
            </a:r>
            <a:r>
              <a:rPr lang="en-MY" dirty="0" smtClean="0"/>
              <a:t> </a:t>
            </a:r>
            <a:r>
              <a:rPr lang="en-MY" dirty="0" err="1" smtClean="0"/>
              <a:t>undang-undang</a:t>
            </a:r>
            <a:r>
              <a:rPr lang="en-MY" dirty="0"/>
              <a:t> </a:t>
            </a:r>
            <a:r>
              <a:rPr lang="en-MY" dirty="0" smtClean="0"/>
              <a:t>yang </a:t>
            </a:r>
            <a:r>
              <a:rPr lang="en-MY" dirty="0" err="1" smtClean="0"/>
              <a:t>sedia</a:t>
            </a:r>
            <a:r>
              <a:rPr lang="en-MY" dirty="0" smtClean="0"/>
              <a:t> </a:t>
            </a:r>
            <a:r>
              <a:rPr lang="en-MY" dirty="0" err="1" smtClean="0"/>
              <a:t>ada</a:t>
            </a:r>
            <a:r>
              <a:rPr lang="en-MY" dirty="0" smtClean="0"/>
              <a:t> </a:t>
            </a:r>
            <a:r>
              <a:rPr lang="en-MY" dirty="0" err="1" smtClean="0"/>
              <a:t>Mahkamah</a:t>
            </a:r>
            <a:r>
              <a:rPr lang="en-MY" dirty="0" smtClean="0"/>
              <a:t> </a:t>
            </a:r>
            <a:r>
              <a:rPr lang="en-MY" dirty="0" err="1" smtClean="0"/>
              <a:t>Tinggi</a:t>
            </a:r>
            <a:r>
              <a:rPr lang="en-MY" dirty="0" smtClean="0"/>
              <a:t> </a:t>
            </a:r>
            <a:r>
              <a:rPr lang="en-MY" dirty="0" err="1" smtClean="0"/>
              <a:t>Sivil</a:t>
            </a:r>
            <a:r>
              <a:rPr lang="en-MY" dirty="0" smtClean="0"/>
              <a:t> </a:t>
            </a:r>
            <a:r>
              <a:rPr lang="en-MY" dirty="0" err="1" smtClean="0"/>
              <a:t>sebenarnya</a:t>
            </a:r>
            <a:r>
              <a:rPr lang="en-MY" dirty="0" smtClean="0"/>
              <a:t> </a:t>
            </a:r>
            <a:r>
              <a:rPr lang="en-MY" dirty="0" err="1" smtClean="0"/>
              <a:t>tidak</a:t>
            </a:r>
            <a:r>
              <a:rPr lang="en-MY" dirty="0" smtClean="0"/>
              <a:t> </a:t>
            </a:r>
            <a:r>
              <a:rPr lang="en-MY" dirty="0" err="1" smtClean="0"/>
              <a:t>mempunyai</a:t>
            </a:r>
            <a:r>
              <a:rPr lang="en-MY" dirty="0" smtClean="0"/>
              <a:t> </a:t>
            </a:r>
            <a:r>
              <a:rPr lang="en-MY" dirty="0" err="1" smtClean="0"/>
              <a:t>hak</a:t>
            </a:r>
            <a:r>
              <a:rPr lang="en-MY" dirty="0" smtClean="0"/>
              <a:t> </a:t>
            </a:r>
            <a:r>
              <a:rPr lang="en-MY" dirty="0" err="1" smtClean="0"/>
              <a:t>ekslusif</a:t>
            </a:r>
            <a:r>
              <a:rPr lang="en-MY" dirty="0" smtClean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 smtClean="0"/>
              <a:t>bidangkuasa</a:t>
            </a:r>
            <a:r>
              <a:rPr lang="en-MY" dirty="0" smtClean="0"/>
              <a:t> </a:t>
            </a:r>
            <a:r>
              <a:rPr lang="en-MY" dirty="0" err="1" smtClean="0"/>
              <a:t>perlantikan</a:t>
            </a:r>
            <a:r>
              <a:rPr lang="en-MY" dirty="0" smtClean="0"/>
              <a:t> </a:t>
            </a:r>
            <a:r>
              <a:rPr lang="en-MY" dirty="0" err="1" smtClean="0"/>
              <a:t>wasi</a:t>
            </a:r>
            <a:r>
              <a:rPr lang="en-MY" dirty="0" smtClean="0"/>
              <a:t>- </a:t>
            </a:r>
            <a:r>
              <a:rPr lang="en-MY" dirty="0" err="1" smtClean="0"/>
              <a:t>masalahnya</a:t>
            </a:r>
            <a:r>
              <a:rPr lang="en-MY" dirty="0" smtClean="0"/>
              <a:t>, </a:t>
            </a:r>
            <a:r>
              <a:rPr lang="en-MY" dirty="0" err="1" smtClean="0"/>
              <a:t>tidak</a:t>
            </a:r>
            <a:r>
              <a:rPr lang="en-MY" dirty="0" smtClean="0"/>
              <a:t> </a:t>
            </a:r>
            <a:r>
              <a:rPr lang="en-MY" dirty="0" err="1" smtClean="0"/>
              <a:t>wujud</a:t>
            </a:r>
            <a:r>
              <a:rPr lang="en-MY" dirty="0" smtClean="0"/>
              <a:t> </a:t>
            </a:r>
            <a:r>
              <a:rPr lang="en-MY" dirty="0" err="1" smtClean="0"/>
              <a:t>juga</a:t>
            </a:r>
            <a:r>
              <a:rPr lang="en-MY" dirty="0" smtClean="0"/>
              <a:t> </a:t>
            </a:r>
            <a:r>
              <a:rPr lang="en-MY" dirty="0" err="1" smtClean="0"/>
              <a:t>peruntukan</a:t>
            </a:r>
            <a:r>
              <a:rPr lang="en-MY" dirty="0" smtClean="0"/>
              <a:t> yang </a:t>
            </a:r>
            <a:r>
              <a:rPr lang="en-MY" dirty="0" err="1" smtClean="0"/>
              <a:t>jelas</a:t>
            </a:r>
            <a:r>
              <a:rPr lang="en-MY" dirty="0" smtClean="0"/>
              <a:t>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 smtClean="0"/>
              <a:t>enakmen</a:t>
            </a:r>
            <a:r>
              <a:rPr lang="en-MY" dirty="0" smtClean="0"/>
              <a:t> </a:t>
            </a:r>
            <a:r>
              <a:rPr lang="en-MY" dirty="0" err="1" smtClean="0"/>
              <a:t>mahkamah</a:t>
            </a:r>
            <a:r>
              <a:rPr lang="en-MY" dirty="0" smtClean="0"/>
              <a:t> </a:t>
            </a:r>
            <a:r>
              <a:rPr lang="en-MY" dirty="0" err="1" smtClean="0"/>
              <a:t>syariah</a:t>
            </a:r>
            <a:r>
              <a:rPr lang="en-MY" dirty="0" smtClean="0"/>
              <a:t> </a:t>
            </a:r>
            <a:r>
              <a:rPr lang="en-MY" dirty="0" err="1" smtClean="0"/>
              <a:t>tentang</a:t>
            </a:r>
            <a:r>
              <a:rPr lang="en-MY" dirty="0" smtClean="0"/>
              <a:t>  </a:t>
            </a:r>
            <a:r>
              <a:rPr lang="en-MY" dirty="0" err="1" smtClean="0"/>
              <a:t>bidangkuasa</a:t>
            </a:r>
            <a:r>
              <a:rPr lang="en-MY" dirty="0" smtClean="0"/>
              <a:t> </a:t>
            </a:r>
            <a:r>
              <a:rPr lang="en-MY" dirty="0" err="1" smtClean="0"/>
              <a:t>mahkamah</a:t>
            </a:r>
            <a:r>
              <a:rPr lang="en-MY" dirty="0" smtClean="0"/>
              <a:t> </a:t>
            </a:r>
            <a:r>
              <a:rPr lang="en-MY" dirty="0" err="1" smtClean="0"/>
              <a:t>syariah</a:t>
            </a:r>
            <a:r>
              <a:rPr lang="en-MY" dirty="0" smtClean="0"/>
              <a:t> 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 smtClean="0"/>
              <a:t>perlantikan</a:t>
            </a:r>
            <a:r>
              <a:rPr lang="en-MY" dirty="0" smtClean="0"/>
              <a:t> </a:t>
            </a:r>
            <a:r>
              <a:rPr lang="en-MY" dirty="0" err="1" smtClean="0"/>
              <a:t>wasi</a:t>
            </a:r>
            <a:r>
              <a:rPr lang="en-MY" dirty="0" smtClean="0"/>
              <a:t>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7058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 err="1" smtClean="0"/>
              <a:t>Kertas</a:t>
            </a:r>
            <a:r>
              <a:rPr lang="en-MY" dirty="0" smtClean="0"/>
              <a:t> </a:t>
            </a:r>
            <a:r>
              <a:rPr lang="en-MY" dirty="0" err="1" smtClean="0"/>
              <a:t>kerja</a:t>
            </a:r>
            <a:r>
              <a:rPr lang="en-MY" dirty="0" smtClean="0"/>
              <a:t> </a:t>
            </a:r>
            <a:r>
              <a:rPr lang="en-MY" dirty="0" err="1" smtClean="0"/>
              <a:t>ini</a:t>
            </a:r>
            <a:r>
              <a:rPr lang="en-MY" dirty="0" smtClean="0"/>
              <a:t> </a:t>
            </a:r>
            <a:r>
              <a:rPr lang="en-MY" dirty="0" err="1" smtClean="0"/>
              <a:t>memfokuskan</a:t>
            </a:r>
            <a:r>
              <a:rPr lang="en-MY" dirty="0" smtClean="0"/>
              <a:t> </a:t>
            </a:r>
            <a:r>
              <a:rPr lang="en-MY" dirty="0" err="1" smtClean="0"/>
              <a:t>tentang</a:t>
            </a:r>
            <a:r>
              <a:rPr lang="en-MY" dirty="0" smtClean="0"/>
              <a:t> </a:t>
            </a:r>
            <a:r>
              <a:rPr lang="en-MY" dirty="0" err="1" smtClean="0"/>
              <a:t>kuasa</a:t>
            </a:r>
            <a:r>
              <a:rPr lang="en-MY" dirty="0" smtClean="0"/>
              <a:t> </a:t>
            </a:r>
            <a:r>
              <a:rPr lang="en-MY" dirty="0" err="1" smtClean="0"/>
              <a:t>perlantikan</a:t>
            </a:r>
            <a:r>
              <a:rPr lang="en-MY" dirty="0" smtClean="0"/>
              <a:t> </a:t>
            </a:r>
            <a:r>
              <a:rPr lang="en-MY" i="1" dirty="0" err="1" smtClean="0"/>
              <a:t>wasi</a:t>
            </a:r>
            <a:r>
              <a:rPr lang="en-MY" i="1" dirty="0" smtClean="0"/>
              <a:t>/</a:t>
            </a:r>
            <a:r>
              <a:rPr lang="en-MY" dirty="0" smtClean="0"/>
              <a:t> </a:t>
            </a:r>
            <a:r>
              <a:rPr lang="en-MY" dirty="0" err="1" smtClean="0"/>
              <a:t>pentadbir</a:t>
            </a:r>
            <a:r>
              <a:rPr lang="en-MY" dirty="0" smtClean="0"/>
              <a:t> </a:t>
            </a:r>
            <a:r>
              <a:rPr lang="en-MY" dirty="0" err="1" smtClean="0"/>
              <a:t>harta</a:t>
            </a:r>
            <a:r>
              <a:rPr lang="en-MY" dirty="0" smtClean="0"/>
              <a:t> (</a:t>
            </a:r>
            <a:r>
              <a:rPr lang="en-MY" i="1" dirty="0" smtClean="0"/>
              <a:t>executorship</a:t>
            </a:r>
            <a:r>
              <a:rPr lang="en-MY" dirty="0" smtClean="0"/>
              <a:t>) </a:t>
            </a:r>
            <a:r>
              <a:rPr lang="en-MY" dirty="0" err="1" smtClean="0"/>
              <a:t>dalam</a:t>
            </a:r>
            <a:r>
              <a:rPr lang="en-MY" dirty="0" smtClean="0"/>
              <a:t> </a:t>
            </a:r>
            <a:r>
              <a:rPr lang="en-MY" dirty="0" err="1" smtClean="0"/>
              <a:t>pengurusan</a:t>
            </a:r>
            <a:r>
              <a:rPr lang="en-MY" dirty="0" smtClean="0"/>
              <a:t> </a:t>
            </a:r>
            <a:r>
              <a:rPr lang="en-MY" dirty="0" err="1" smtClean="0"/>
              <a:t>harta</a:t>
            </a:r>
            <a:r>
              <a:rPr lang="en-MY" dirty="0" smtClean="0"/>
              <a:t> </a:t>
            </a:r>
            <a:r>
              <a:rPr lang="en-MY" dirty="0" err="1" smtClean="0"/>
              <a:t>berwasiat</a:t>
            </a:r>
            <a:r>
              <a:rPr lang="en-MY" dirty="0" smtClean="0"/>
              <a:t> orang Islam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7646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83466470"/>
              </p:ext>
            </p:extLst>
          </p:nvPr>
        </p:nvGraphicFramePr>
        <p:xfrm>
          <a:off x="228600" y="533400"/>
          <a:ext cx="8686801" cy="540551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336431"/>
                <a:gridCol w="1559169"/>
                <a:gridCol w="1447800"/>
                <a:gridCol w="2606041"/>
                <a:gridCol w="1737360"/>
              </a:tblGrid>
              <a:tr h="547761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Harta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Nilai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Harta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Badan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Pentadbir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Peruntukan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Substantif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Peruntukan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Prosedural</a:t>
                      </a:r>
                      <a:endParaRPr lang="en-US" sz="1600" dirty="0"/>
                    </a:p>
                  </a:txBody>
                  <a:tcPr/>
                </a:tc>
              </a:tr>
              <a:tr h="1956288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Pusaka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Besar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(</a:t>
                      </a:r>
                      <a:r>
                        <a:rPr lang="en-US" sz="1600" i="1" dirty="0" smtClean="0"/>
                        <a:t>Non-Small</a:t>
                      </a:r>
                      <a:r>
                        <a:rPr lang="en-US" sz="1600" i="1" baseline="0" dirty="0" smtClean="0"/>
                        <a:t> Estate</a:t>
                      </a:r>
                      <a:r>
                        <a:rPr lang="en-US" sz="1600" baseline="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&gt;RM 2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Juta</a:t>
                      </a:r>
                      <a:endParaRPr lang="en-US" sz="1600" baseline="0" dirty="0" smtClean="0"/>
                    </a:p>
                    <a:p>
                      <a:r>
                        <a:rPr lang="en-US" sz="1600" baseline="0" dirty="0" err="1" smtClean="0"/>
                        <a:t>Harta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Berwasiat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Mahkamah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Tinggi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Akta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Probet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Pentadbiran</a:t>
                      </a:r>
                      <a:r>
                        <a:rPr lang="en-US" sz="1600" dirty="0" smtClean="0"/>
                        <a:t> 1959</a:t>
                      </a:r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Akta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Pemegang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Amanah</a:t>
                      </a:r>
                      <a:r>
                        <a:rPr lang="en-US" sz="1600" dirty="0" smtClean="0"/>
                        <a:t> </a:t>
                      </a:r>
                    </a:p>
                    <a:p>
                      <a:r>
                        <a:rPr lang="en-US" sz="1600" dirty="0" err="1" smtClean="0"/>
                        <a:t>Akta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Wasiat</a:t>
                      </a:r>
                      <a:r>
                        <a:rPr lang="en-US" sz="1600" baseline="0" dirty="0" smtClean="0"/>
                        <a:t> 1959</a:t>
                      </a:r>
                      <a:r>
                        <a:rPr lang="en-US" sz="1600" dirty="0" smtClean="0"/>
                        <a:t> </a:t>
                      </a:r>
                    </a:p>
                    <a:p>
                      <a:r>
                        <a:rPr lang="en-US" sz="1600" dirty="0" err="1" smtClean="0"/>
                        <a:t>Enakmen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Wasiat</a:t>
                      </a:r>
                      <a:r>
                        <a:rPr lang="en-US" sz="1600" dirty="0" smtClean="0"/>
                        <a:t> Orang Islam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dirty="0" err="1" smtClean="0"/>
                        <a:t>Negeri</a:t>
                      </a:r>
                      <a:r>
                        <a:rPr lang="en-US" sz="1600" baseline="0" dirty="0" smtClean="0"/>
                        <a:t>  Melaka) 2005</a:t>
                      </a:r>
                    </a:p>
                    <a:p>
                      <a:r>
                        <a:rPr lang="en-US" sz="1600" dirty="0" err="1" smtClean="0"/>
                        <a:t>Enakmen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Wasiat</a:t>
                      </a:r>
                      <a:r>
                        <a:rPr lang="en-US" sz="1600" dirty="0" smtClean="0"/>
                        <a:t> Orang Islam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dirty="0" err="1" smtClean="0"/>
                        <a:t>Negeri</a:t>
                      </a:r>
                      <a:r>
                        <a:rPr lang="en-US" sz="1600" baseline="0" dirty="0" smtClean="0"/>
                        <a:t> Selangor) 1999</a:t>
                      </a:r>
                    </a:p>
                    <a:p>
                      <a:r>
                        <a:rPr lang="en-US" sz="1600" dirty="0" err="1" smtClean="0"/>
                        <a:t>Enakmen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Wasiat</a:t>
                      </a:r>
                      <a:r>
                        <a:rPr lang="en-US" sz="1600" dirty="0" smtClean="0"/>
                        <a:t> Orang Islam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dirty="0" err="1" smtClean="0"/>
                        <a:t>Negeri</a:t>
                      </a:r>
                      <a:r>
                        <a:rPr lang="en-US" sz="1600" baseline="0" dirty="0" smtClean="0"/>
                        <a:t>  Sembilan) 2004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Akta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Mahkamah</a:t>
                      </a:r>
                      <a:r>
                        <a:rPr lang="en-US" sz="1600" dirty="0" smtClean="0"/>
                        <a:t> Kehakiman1964</a:t>
                      </a:r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Perlembagaan</a:t>
                      </a:r>
                      <a:r>
                        <a:rPr lang="en-US" sz="1600" dirty="0" smtClean="0"/>
                        <a:t> Persekutuan</a:t>
                      </a:r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Kaedah</a:t>
                      </a:r>
                      <a:r>
                        <a:rPr lang="en-US" sz="1600" baseline="0" dirty="0" smtClean="0"/>
                        <a:t> –</a:t>
                      </a:r>
                      <a:r>
                        <a:rPr lang="en-US" sz="1600" baseline="0" dirty="0" err="1" smtClean="0"/>
                        <a:t>kaedah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Mahkamah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Tinggi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2012 (</a:t>
                      </a:r>
                      <a:r>
                        <a:rPr lang="en-US" sz="1600" dirty="0" err="1" smtClean="0"/>
                        <a:t>Aturan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/>
                        <a:t>71 &amp; </a:t>
                      </a:r>
                      <a:r>
                        <a:rPr lang="en-US" sz="1600" dirty="0" err="1" smtClean="0"/>
                        <a:t>Aturan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/>
                        <a:t>72</a:t>
                      </a:r>
                      <a:r>
                        <a:rPr lang="en-US" sz="1600" dirty="0" smtClean="0"/>
                        <a:t>)</a:t>
                      </a:r>
                    </a:p>
                    <a:p>
                      <a:r>
                        <a:rPr lang="en-MY" sz="1600" kern="1200" dirty="0" err="1" smtClean="0">
                          <a:effectLst/>
                        </a:rPr>
                        <a:t>Akta</a:t>
                      </a:r>
                      <a:r>
                        <a:rPr lang="en-MY" sz="1600" kern="1200" dirty="0" smtClean="0">
                          <a:effectLst/>
                        </a:rPr>
                        <a:t> </a:t>
                      </a:r>
                      <a:r>
                        <a:rPr lang="en-MY" sz="1600" kern="1200" dirty="0" err="1" smtClean="0">
                          <a:effectLst/>
                        </a:rPr>
                        <a:t>Pentadbiran</a:t>
                      </a:r>
                      <a:r>
                        <a:rPr lang="en-MY" sz="1600" kern="1200" dirty="0" smtClean="0">
                          <a:effectLst/>
                        </a:rPr>
                        <a:t> </a:t>
                      </a:r>
                      <a:r>
                        <a:rPr lang="en-MY" sz="1600" kern="1200" dirty="0" err="1" smtClean="0">
                          <a:effectLst/>
                        </a:rPr>
                        <a:t>Undang-undang</a:t>
                      </a:r>
                      <a:r>
                        <a:rPr lang="en-MY" sz="1600" kern="1200" dirty="0" smtClean="0">
                          <a:effectLst/>
                        </a:rPr>
                        <a:t> Islam (Wilayah-</a:t>
                      </a:r>
                      <a:r>
                        <a:rPr lang="en-MY" sz="1600" kern="1200" dirty="0" err="1" smtClean="0">
                          <a:effectLst/>
                        </a:rPr>
                        <a:t>wilayah</a:t>
                      </a:r>
                      <a:r>
                        <a:rPr lang="en-MY" sz="1600" kern="1200" dirty="0" smtClean="0">
                          <a:effectLst/>
                        </a:rPr>
                        <a:t> Persekutuan) 1993</a:t>
                      </a:r>
                      <a:endParaRPr lang="en-US" sz="1600" dirty="0"/>
                    </a:p>
                  </a:txBody>
                  <a:tcPr/>
                </a:tc>
              </a:tr>
              <a:tr h="7825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Pusaka</a:t>
                      </a:r>
                      <a:r>
                        <a:rPr lang="en-US" sz="1600" dirty="0" smtClean="0"/>
                        <a:t> Kecil</a:t>
                      </a:r>
                    </a:p>
                    <a:p>
                      <a:r>
                        <a:rPr lang="en-US" sz="1600" dirty="0" smtClean="0"/>
                        <a:t>(</a:t>
                      </a:r>
                      <a:r>
                        <a:rPr lang="en-US" sz="1600" i="1" dirty="0" smtClean="0"/>
                        <a:t>Small Estate)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&gt;RM2 </a:t>
                      </a:r>
                      <a:r>
                        <a:rPr lang="en-US" sz="1600" dirty="0" err="1" smtClean="0"/>
                        <a:t>Juta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 </a:t>
                      </a:r>
                      <a:r>
                        <a:rPr lang="en-US" sz="1600" dirty="0" smtClean="0"/>
                        <a:t>&lt;</a:t>
                      </a:r>
                      <a:r>
                        <a:rPr lang="en-US" sz="1600" dirty="0" smtClean="0"/>
                        <a:t>RM600 </a:t>
                      </a:r>
                      <a:r>
                        <a:rPr lang="en-US" sz="1600" dirty="0" err="1" smtClean="0"/>
                        <a:t>ribu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Seksyen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Pusaka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Kecil,</a:t>
                      </a:r>
                      <a:r>
                        <a:rPr lang="en-US" sz="1600" baseline="0" dirty="0" err="1" smtClean="0"/>
                        <a:t>JKPTG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Akta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Harta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Pusaka</a:t>
                      </a:r>
                      <a:r>
                        <a:rPr lang="en-US" sz="1600" dirty="0" smtClean="0"/>
                        <a:t> Kecil (</a:t>
                      </a:r>
                      <a:r>
                        <a:rPr lang="en-US" sz="1600" dirty="0" err="1" smtClean="0"/>
                        <a:t>Pembahagian</a:t>
                      </a:r>
                      <a:r>
                        <a:rPr lang="en-US" sz="1600" dirty="0" smtClean="0"/>
                        <a:t>) 19588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78251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</a:t>
                      </a:r>
                      <a:r>
                        <a:rPr lang="en-US" sz="1600" dirty="0" smtClean="0"/>
                        <a:t>RM600 </a:t>
                      </a:r>
                      <a:r>
                        <a:rPr lang="en-US" sz="1600" dirty="0" err="1" smtClean="0"/>
                        <a:t>ribu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Amanah</a:t>
                      </a:r>
                      <a:r>
                        <a:rPr lang="en-US" sz="1600" dirty="0" smtClean="0"/>
                        <a:t> Raya </a:t>
                      </a:r>
                      <a:r>
                        <a:rPr lang="en-US" sz="1600" dirty="0" err="1" smtClean="0"/>
                        <a:t>Berhad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Akta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Perbadanan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Amanah</a:t>
                      </a:r>
                      <a:r>
                        <a:rPr lang="en-US" sz="1600" dirty="0" smtClean="0"/>
                        <a:t> Raya </a:t>
                      </a:r>
                      <a:r>
                        <a:rPr lang="en-US" sz="1600" baseline="0" dirty="0" smtClean="0"/>
                        <a:t> 1995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85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2000" dirty="0" smtClean="0"/>
              <a:t>Executorship/ </a:t>
            </a:r>
            <a:r>
              <a:rPr lang="en-MY" sz="2000" dirty="0" err="1" smtClean="0"/>
              <a:t>Pewasian</a:t>
            </a:r>
            <a:endParaRPr lang="en-MY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951" y="838200"/>
            <a:ext cx="5486400" cy="5120640"/>
          </a:xfrm>
        </p:spPr>
        <p:txBody>
          <a:bodyPr/>
          <a:lstStyle/>
          <a:p>
            <a:pPr algn="just"/>
            <a:r>
              <a:rPr lang="en-US" i="1" dirty="0" smtClean="0"/>
              <a:t>Executorship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Pewasian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kaedah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pemilikan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endParaRPr lang="en-US" dirty="0" smtClean="0"/>
          </a:p>
          <a:p>
            <a:pPr algn="just"/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orang yang </a:t>
            </a:r>
            <a:r>
              <a:rPr lang="en-US" dirty="0" err="1" smtClean="0"/>
              <a:t>berlainan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–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, </a:t>
            </a:r>
            <a:r>
              <a:rPr lang="en-US" dirty="0" err="1" smtClean="0"/>
              <a:t>pentadbir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,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amanah</a:t>
            </a:r>
            <a:r>
              <a:rPr lang="en-US" dirty="0" smtClean="0"/>
              <a:t>,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waris</a:t>
            </a:r>
            <a:r>
              <a:rPr lang="en-US" dirty="0" smtClean="0"/>
              <a:t>.</a:t>
            </a:r>
          </a:p>
          <a:p>
            <a:pPr algn="just"/>
            <a:r>
              <a:rPr lang="en-MY" dirty="0" err="1"/>
              <a:t>Amalan</a:t>
            </a:r>
            <a:r>
              <a:rPr lang="en-MY" dirty="0"/>
              <a:t> </a:t>
            </a:r>
            <a:r>
              <a:rPr lang="en-MY" i="1" dirty="0" err="1"/>
              <a:t>wisoyah</a:t>
            </a:r>
            <a:r>
              <a:rPr lang="en-MY" i="1" dirty="0"/>
              <a:t> </a:t>
            </a:r>
            <a:r>
              <a:rPr lang="en-MY" dirty="0"/>
              <a:t>(</a:t>
            </a:r>
            <a:r>
              <a:rPr lang="en-MY" i="1" dirty="0"/>
              <a:t>Islamic entrustment</a:t>
            </a:r>
            <a:r>
              <a:rPr lang="en-MY" dirty="0"/>
              <a:t>)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/>
              <a:t>konsep</a:t>
            </a:r>
            <a:r>
              <a:rPr lang="en-MY" dirty="0"/>
              <a:t> </a:t>
            </a:r>
            <a:r>
              <a:rPr lang="en-MY" dirty="0" err="1"/>
              <a:t>pengamanahan</a:t>
            </a:r>
            <a:r>
              <a:rPr lang="en-MY" dirty="0"/>
              <a:t> yang </a:t>
            </a:r>
            <a:r>
              <a:rPr lang="en-MY" dirty="0" err="1"/>
              <a:t>mengandungi</a:t>
            </a:r>
            <a:r>
              <a:rPr lang="en-MY" dirty="0"/>
              <a:t> </a:t>
            </a:r>
            <a:r>
              <a:rPr lang="en-MY" dirty="0" err="1"/>
              <a:t>beberapa</a:t>
            </a:r>
            <a:r>
              <a:rPr lang="en-MY" dirty="0"/>
              <a:t> </a:t>
            </a:r>
            <a:r>
              <a:rPr lang="en-MY" dirty="0" err="1"/>
              <a:t>unsur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</a:t>
            </a:r>
            <a:r>
              <a:rPr lang="en-MY" dirty="0" err="1"/>
              <a:t>peranan</a:t>
            </a:r>
            <a:r>
              <a:rPr lang="en-MY" dirty="0"/>
              <a:t> </a:t>
            </a:r>
            <a:r>
              <a:rPr lang="en-MY" dirty="0" err="1"/>
              <a:t>wali</a:t>
            </a:r>
            <a:r>
              <a:rPr lang="en-MY" dirty="0"/>
              <a:t>, </a:t>
            </a:r>
            <a:r>
              <a:rPr lang="en-MY" dirty="0" err="1"/>
              <a:t>wasi</a:t>
            </a:r>
            <a:r>
              <a:rPr lang="en-MY" dirty="0"/>
              <a:t>, wakil </a:t>
            </a:r>
            <a:r>
              <a:rPr lang="en-MY" dirty="0" err="1"/>
              <a:t>dan</a:t>
            </a:r>
            <a:r>
              <a:rPr lang="en-MY" dirty="0"/>
              <a:t> lain-lain </a:t>
            </a:r>
            <a:r>
              <a:rPr lang="en-MY" dirty="0" err="1"/>
              <a:t>fungsi</a:t>
            </a:r>
            <a:r>
              <a:rPr lang="en-MY" dirty="0"/>
              <a:t> yang </a:t>
            </a:r>
            <a:r>
              <a:rPr lang="en-MY" dirty="0" err="1"/>
              <a:t>menekankan</a:t>
            </a:r>
            <a:r>
              <a:rPr lang="en-MY" dirty="0"/>
              <a:t> </a:t>
            </a:r>
            <a:r>
              <a:rPr lang="en-MY" dirty="0" err="1"/>
              <a:t>tugas</a:t>
            </a:r>
            <a:r>
              <a:rPr lang="en-MY" dirty="0"/>
              <a:t> </a:t>
            </a:r>
            <a:r>
              <a:rPr lang="en-MY" dirty="0" err="1"/>
              <a:t>sebagai</a:t>
            </a:r>
            <a:r>
              <a:rPr lang="en-MY" dirty="0"/>
              <a:t> </a:t>
            </a:r>
            <a:r>
              <a:rPr lang="en-MY" dirty="0" err="1"/>
              <a:t>pemegang</a:t>
            </a:r>
            <a:r>
              <a:rPr lang="en-MY" dirty="0"/>
              <a:t> </a:t>
            </a:r>
            <a:r>
              <a:rPr lang="en-MY" dirty="0" err="1"/>
              <a:t>amanah</a:t>
            </a:r>
            <a:r>
              <a:rPr lang="en-MY" dirty="0"/>
              <a:t> </a:t>
            </a:r>
            <a:r>
              <a:rPr lang="en-MY" dirty="0" err="1"/>
              <a:t>terhadap</a:t>
            </a:r>
            <a:r>
              <a:rPr lang="en-MY" dirty="0"/>
              <a:t> </a:t>
            </a:r>
            <a:r>
              <a:rPr lang="en-MY" dirty="0" err="1"/>
              <a:t>harta</a:t>
            </a:r>
            <a:r>
              <a:rPr lang="en-MY" dirty="0"/>
              <a:t> </a:t>
            </a:r>
            <a:r>
              <a:rPr lang="en-MY" dirty="0" err="1"/>
              <a:t>seseorang</a:t>
            </a:r>
            <a:r>
              <a:rPr lang="en-MY" dirty="0"/>
              <a:t>.</a:t>
            </a:r>
          </a:p>
          <a:p>
            <a:pPr algn="just"/>
            <a:r>
              <a:rPr lang="en-MY" dirty="0" err="1" smtClean="0"/>
              <a:t>Undang-undang</a:t>
            </a:r>
            <a:r>
              <a:rPr lang="en-MY" dirty="0" smtClean="0"/>
              <a:t> </a:t>
            </a:r>
            <a:r>
              <a:rPr lang="en-MY" dirty="0" smtClean="0"/>
              <a:t>di Malaysia </a:t>
            </a:r>
            <a:r>
              <a:rPr lang="en-MY" dirty="0" err="1" smtClean="0"/>
              <a:t>memperuntukan</a:t>
            </a:r>
            <a:r>
              <a:rPr lang="en-MY" dirty="0" smtClean="0"/>
              <a:t> </a:t>
            </a:r>
            <a:r>
              <a:rPr lang="en-MY" dirty="0" err="1" smtClean="0"/>
              <a:t>keperluan</a:t>
            </a:r>
            <a:r>
              <a:rPr lang="en-MY" dirty="0" smtClean="0"/>
              <a:t> </a:t>
            </a:r>
            <a:r>
              <a:rPr lang="en-MY" dirty="0" err="1" smtClean="0"/>
              <a:t>perlantikan</a:t>
            </a:r>
            <a:r>
              <a:rPr lang="en-MY" dirty="0" smtClean="0"/>
              <a:t> </a:t>
            </a:r>
            <a:r>
              <a:rPr lang="en-MY" dirty="0" err="1" smtClean="0"/>
              <a:t>pentadbir</a:t>
            </a:r>
            <a:r>
              <a:rPr lang="en-MY" dirty="0" smtClean="0"/>
              <a:t> </a:t>
            </a:r>
            <a:r>
              <a:rPr lang="en-MY" dirty="0" err="1" smtClean="0"/>
              <a:t>harta</a:t>
            </a:r>
            <a:r>
              <a:rPr lang="en-MY" dirty="0" smtClean="0"/>
              <a:t>/ </a:t>
            </a:r>
            <a:r>
              <a:rPr lang="en-MY" i="1" dirty="0" err="1" smtClean="0"/>
              <a:t>wasi</a:t>
            </a:r>
            <a:r>
              <a:rPr lang="en-MY" dirty="0" smtClean="0"/>
              <a:t> </a:t>
            </a:r>
            <a:r>
              <a:rPr lang="en-MY" dirty="0" err="1" smtClean="0"/>
              <a:t>melalui</a:t>
            </a:r>
            <a:r>
              <a:rPr lang="en-MY" dirty="0" smtClean="0"/>
              <a:t> </a:t>
            </a:r>
            <a:r>
              <a:rPr lang="en-MY" dirty="0" err="1" smtClean="0"/>
              <a:t>wasiat</a:t>
            </a:r>
            <a:r>
              <a:rPr lang="en-MY" dirty="0" smtClean="0"/>
              <a:t> </a:t>
            </a:r>
            <a:r>
              <a:rPr lang="en-MY" dirty="0" err="1" smtClean="0"/>
              <a:t>atau</a:t>
            </a:r>
            <a:r>
              <a:rPr lang="en-MY" dirty="0" smtClean="0"/>
              <a:t> </a:t>
            </a:r>
            <a:r>
              <a:rPr lang="en-MY" dirty="0" err="1" smtClean="0"/>
              <a:t>perintah</a:t>
            </a:r>
            <a:r>
              <a:rPr lang="en-MY" dirty="0" smtClean="0"/>
              <a:t> </a:t>
            </a:r>
            <a:r>
              <a:rPr lang="en-MY" dirty="0" err="1" smtClean="0"/>
              <a:t>Mahkamah</a:t>
            </a:r>
            <a:r>
              <a:rPr lang="en-MY" dirty="0" smtClean="0"/>
              <a:t> </a:t>
            </a:r>
            <a:r>
              <a:rPr lang="en-MY" dirty="0" err="1" smtClean="0"/>
              <a:t>Tinggi</a:t>
            </a:r>
            <a:r>
              <a:rPr lang="en-MY" dirty="0" smtClean="0"/>
              <a:t> </a:t>
            </a:r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 smtClean="0"/>
              <a:t>pentadbiran</a:t>
            </a:r>
            <a:r>
              <a:rPr lang="en-MY" dirty="0" smtClean="0"/>
              <a:t> </a:t>
            </a:r>
            <a:r>
              <a:rPr lang="en-MY" dirty="0" err="1" smtClean="0"/>
              <a:t>harta</a:t>
            </a:r>
            <a:r>
              <a:rPr lang="en-MY" dirty="0" smtClean="0"/>
              <a:t> </a:t>
            </a:r>
            <a:r>
              <a:rPr lang="en-MY" dirty="0" err="1" smtClean="0"/>
              <a:t>pusaka</a:t>
            </a:r>
            <a:r>
              <a:rPr lang="en-MY" dirty="0" smtClean="0"/>
              <a:t> </a:t>
            </a:r>
            <a:r>
              <a:rPr lang="en-MY" dirty="0" err="1" smtClean="0"/>
              <a:t>simati</a:t>
            </a:r>
            <a:r>
              <a:rPr lang="en-MY" dirty="0" smtClean="0"/>
              <a:t> </a:t>
            </a:r>
            <a:r>
              <a:rPr lang="en-MY" dirty="0" err="1" smtClean="0"/>
              <a:t>berwasiat</a:t>
            </a:r>
            <a:endParaRPr lang="en-MY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Nor Azlina Mohd Noor (2015)</a:t>
            </a:r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79810253"/>
              </p:ext>
            </p:extLst>
          </p:nvPr>
        </p:nvGraphicFramePr>
        <p:xfrm>
          <a:off x="-457200" y="3709352"/>
          <a:ext cx="4021385" cy="2988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183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MY" dirty="0" err="1" smtClean="0"/>
              <a:t>Akta</a:t>
            </a:r>
            <a:r>
              <a:rPr lang="en-MY" dirty="0" smtClean="0"/>
              <a:t> </a:t>
            </a:r>
            <a:r>
              <a:rPr lang="en-MY" dirty="0" err="1" smtClean="0"/>
              <a:t>Probet</a:t>
            </a:r>
            <a:r>
              <a:rPr lang="en-MY" dirty="0" smtClean="0"/>
              <a:t> </a:t>
            </a:r>
            <a:r>
              <a:rPr lang="en-MY" dirty="0" err="1" smtClean="0"/>
              <a:t>danPentadbiran</a:t>
            </a:r>
            <a:r>
              <a:rPr lang="en-MY" dirty="0" smtClean="0"/>
              <a:t> 1959- </a:t>
            </a:r>
            <a:r>
              <a:rPr lang="en-MY" dirty="0" err="1" smtClean="0"/>
              <a:t>keperluan</a:t>
            </a:r>
            <a:r>
              <a:rPr lang="en-MY" dirty="0" smtClean="0"/>
              <a:t> </a:t>
            </a:r>
            <a:r>
              <a:rPr lang="en-MY" dirty="0" err="1" smtClean="0"/>
              <a:t>perlantikan</a:t>
            </a:r>
            <a:r>
              <a:rPr lang="en-MY" dirty="0" smtClean="0"/>
              <a:t> </a:t>
            </a:r>
            <a:r>
              <a:rPr lang="en-MY" dirty="0" err="1" smtClean="0"/>
              <a:t>pentadbir</a:t>
            </a:r>
            <a:r>
              <a:rPr lang="en-MY" dirty="0" smtClean="0"/>
              <a:t> </a:t>
            </a:r>
            <a:r>
              <a:rPr lang="en-MY" dirty="0" err="1" smtClean="0"/>
              <a:t>harta</a:t>
            </a:r>
            <a:r>
              <a:rPr lang="en-MY" dirty="0" smtClean="0"/>
              <a:t> </a:t>
            </a:r>
            <a:r>
              <a:rPr lang="en-MY" dirty="0" err="1" smtClean="0"/>
              <a:t>untuk</a:t>
            </a:r>
            <a:r>
              <a:rPr lang="en-MY" dirty="0" smtClean="0"/>
              <a:t> </a:t>
            </a:r>
            <a:r>
              <a:rPr lang="en-MY" dirty="0" err="1" smtClean="0"/>
              <a:t>menguruskan</a:t>
            </a:r>
            <a:r>
              <a:rPr lang="en-MY" dirty="0" smtClean="0"/>
              <a:t> </a:t>
            </a:r>
            <a:r>
              <a:rPr lang="en-MY" dirty="0" err="1" smtClean="0"/>
              <a:t>harta</a:t>
            </a:r>
            <a:r>
              <a:rPr lang="en-MY" dirty="0" smtClean="0"/>
              <a:t> </a:t>
            </a:r>
            <a:r>
              <a:rPr lang="en-MY" dirty="0" err="1" smtClean="0"/>
              <a:t>si</a:t>
            </a:r>
            <a:r>
              <a:rPr lang="en-MY" dirty="0" smtClean="0"/>
              <a:t> </a:t>
            </a:r>
            <a:r>
              <a:rPr lang="en-MY" dirty="0" err="1" smtClean="0"/>
              <a:t>Mati</a:t>
            </a:r>
            <a:r>
              <a:rPr lang="en-MY" dirty="0" smtClean="0"/>
              <a:t>.</a:t>
            </a:r>
            <a:endParaRPr lang="en-MY" dirty="0" smtClean="0"/>
          </a:p>
          <a:p>
            <a:pPr algn="just"/>
            <a:r>
              <a:rPr lang="en-US" sz="2000" dirty="0"/>
              <a:t>Muslim Wills (Selangor) Enactment </a:t>
            </a:r>
            <a:r>
              <a:rPr lang="en-US" sz="2000" dirty="0" smtClean="0"/>
              <a:t>1999, </a:t>
            </a:r>
            <a:r>
              <a:rPr lang="en-US" sz="2000" dirty="0" err="1" smtClean="0"/>
              <a:t>wasi</a:t>
            </a:r>
            <a:r>
              <a:rPr lang="en-US" sz="2000" dirty="0" smtClean="0"/>
              <a:t>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didefinisikan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‘</a:t>
            </a:r>
            <a:r>
              <a:rPr lang="en-US" sz="2000" dirty="0" err="1" smtClean="0"/>
              <a:t>seseorang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kepadanya</a:t>
            </a:r>
            <a:r>
              <a:rPr lang="en-US" sz="2000" dirty="0"/>
              <a:t> </a:t>
            </a:r>
            <a:r>
              <a:rPr lang="en-US" sz="2000" dirty="0" err="1"/>
              <a:t>diamanahkan</a:t>
            </a:r>
            <a:r>
              <a:rPr lang="en-US" sz="2000" dirty="0"/>
              <a:t> </a:t>
            </a:r>
            <a:r>
              <a:rPr lang="en-US" sz="2000" dirty="0" err="1"/>
              <a:t>pelaksanaan</a:t>
            </a:r>
            <a:r>
              <a:rPr lang="en-US" sz="2000" dirty="0"/>
              <a:t> </a:t>
            </a:r>
            <a:r>
              <a:rPr lang="en-US" sz="2000" dirty="0" err="1"/>
              <a:t>sesuatu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meliputi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 yang </a:t>
            </a:r>
            <a:r>
              <a:rPr lang="en-US" sz="2000" dirty="0" err="1"/>
              <a:t>disifatkan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dilantik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wasi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Mahkamah</a:t>
            </a:r>
            <a:r>
              <a:rPr lang="en-US" sz="2000" dirty="0" smtClean="0"/>
              <a:t>’.</a:t>
            </a:r>
            <a:endParaRPr lang="en-MY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545117627"/>
              </p:ext>
            </p:extLst>
          </p:nvPr>
        </p:nvGraphicFramePr>
        <p:xfrm>
          <a:off x="-496886" y="1123838"/>
          <a:ext cx="3621086" cy="5124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377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762000"/>
            <a:ext cx="7239000" cy="57527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2000" dirty="0" smtClean="0"/>
              <a:t>Concept of executorship</a:t>
            </a:r>
            <a:endParaRPr lang="en-MY" sz="2000" dirty="0"/>
          </a:p>
        </p:txBody>
      </p:sp>
    </p:spTree>
    <p:extLst>
      <p:ext uri="{BB962C8B-B14F-4D97-AF65-F5344CB8AC3E}">
        <p14:creationId xmlns:p14="http://schemas.microsoft.com/office/powerpoint/2010/main" val="118943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143000"/>
            <a:ext cx="2271713" cy="4582021"/>
          </a:xfrm>
        </p:spPr>
        <p:txBody>
          <a:bodyPr>
            <a:normAutofit/>
          </a:bodyPr>
          <a:lstStyle/>
          <a:p>
            <a:r>
              <a:rPr lang="en-MY" sz="2400" dirty="0" err="1" smtClean="0"/>
              <a:t>Pentadbiran</a:t>
            </a:r>
            <a:r>
              <a:rPr lang="en-MY" sz="2400" dirty="0" smtClean="0"/>
              <a:t> </a:t>
            </a:r>
            <a:r>
              <a:rPr lang="en-MY" sz="2400" dirty="0" err="1" smtClean="0"/>
              <a:t>Harta</a:t>
            </a:r>
            <a:r>
              <a:rPr lang="en-MY" sz="2400" dirty="0" smtClean="0"/>
              <a:t> </a:t>
            </a:r>
            <a:r>
              <a:rPr lang="en-MY" sz="2400" dirty="0" err="1" smtClean="0"/>
              <a:t>Berwasiat</a:t>
            </a:r>
            <a:r>
              <a:rPr lang="en-MY" sz="2400" dirty="0" smtClean="0"/>
              <a:t> di </a:t>
            </a:r>
            <a:r>
              <a:rPr lang="en-MY" sz="2400" dirty="0" err="1" smtClean="0"/>
              <a:t>Mahkamah</a:t>
            </a:r>
            <a:r>
              <a:rPr lang="en-MY" sz="2400" dirty="0" smtClean="0"/>
              <a:t> </a:t>
            </a:r>
            <a:r>
              <a:rPr lang="en-MY" sz="2400" dirty="0" err="1" smtClean="0"/>
              <a:t>tinggi</a:t>
            </a:r>
            <a:r>
              <a:rPr lang="en-MY" sz="2400" dirty="0" smtClean="0"/>
              <a:t> </a:t>
            </a:r>
            <a:r>
              <a:rPr lang="en-MY" sz="2400" dirty="0" err="1" smtClean="0"/>
              <a:t>sivil</a:t>
            </a:r>
            <a:endParaRPr lang="en-MY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2880" lvl="1" algn="just">
              <a:spcBef>
                <a:spcPts val="1200"/>
              </a:spcBef>
              <a:spcAft>
                <a:spcPts val="0"/>
              </a:spcAft>
            </a:pPr>
            <a:r>
              <a:rPr lang="en-MY" sz="2000" dirty="0" err="1" smtClean="0"/>
              <a:t>Bidangkuasa</a:t>
            </a:r>
            <a:r>
              <a:rPr lang="en-MY" sz="2000" dirty="0" smtClean="0"/>
              <a:t> </a:t>
            </a:r>
            <a:r>
              <a:rPr lang="en-MY" sz="2000" dirty="0" err="1" smtClean="0"/>
              <a:t>Mahkamah</a:t>
            </a:r>
            <a:r>
              <a:rPr lang="en-MY" sz="2000" dirty="0" smtClean="0"/>
              <a:t> </a:t>
            </a:r>
          </a:p>
          <a:p>
            <a:pPr marL="182880" lvl="1" algn="just">
              <a:spcBef>
                <a:spcPts val="1200"/>
              </a:spcBef>
              <a:spcAft>
                <a:spcPts val="0"/>
              </a:spcAft>
            </a:pPr>
            <a:r>
              <a:rPr lang="en-MY" sz="2000" dirty="0" err="1" smtClean="0"/>
              <a:t>jadual</a:t>
            </a:r>
            <a:r>
              <a:rPr lang="en-MY" sz="2000" dirty="0" smtClean="0"/>
              <a:t> </a:t>
            </a:r>
            <a:r>
              <a:rPr lang="en-MY" sz="2000" dirty="0" err="1" smtClean="0"/>
              <a:t>Kesembilan</a:t>
            </a:r>
            <a:r>
              <a:rPr lang="en-MY" sz="2000" dirty="0" smtClean="0"/>
              <a:t>, </a:t>
            </a:r>
            <a:r>
              <a:rPr lang="en-MY" sz="2000" dirty="0" err="1" smtClean="0"/>
              <a:t>Perlembagaan</a:t>
            </a:r>
            <a:r>
              <a:rPr lang="en-MY" sz="2000" dirty="0" smtClean="0"/>
              <a:t> Persekutuan </a:t>
            </a:r>
            <a:r>
              <a:rPr lang="en-MY" sz="2000" dirty="0" smtClean="0"/>
              <a:t>(</a:t>
            </a:r>
            <a:r>
              <a:rPr lang="en-MY" sz="2000" dirty="0" err="1" smtClean="0"/>
              <a:t>Senarai</a:t>
            </a:r>
            <a:r>
              <a:rPr lang="en-MY" sz="2000" dirty="0" smtClean="0"/>
              <a:t> </a:t>
            </a:r>
            <a:r>
              <a:rPr lang="en-MY" sz="2000" dirty="0" smtClean="0"/>
              <a:t>Persekutuan)- </a:t>
            </a:r>
            <a:r>
              <a:rPr lang="en-MY" sz="2000" dirty="0" err="1" smtClean="0"/>
              <a:t>pentadbiran</a:t>
            </a:r>
            <a:r>
              <a:rPr lang="en-MY" sz="2000" dirty="0" smtClean="0"/>
              <a:t> </a:t>
            </a:r>
            <a:r>
              <a:rPr lang="en-MY" sz="2000" dirty="0" err="1" smtClean="0"/>
              <a:t>harta</a:t>
            </a:r>
            <a:r>
              <a:rPr lang="en-MY" sz="2000" dirty="0" smtClean="0"/>
              <a:t> </a:t>
            </a:r>
            <a:r>
              <a:rPr lang="en-MY" sz="2000" dirty="0" err="1" smtClean="0"/>
              <a:t>pusaka</a:t>
            </a:r>
            <a:r>
              <a:rPr lang="en-MY" sz="2000" dirty="0" smtClean="0"/>
              <a:t> </a:t>
            </a:r>
            <a:r>
              <a:rPr lang="en-MY" sz="2000" dirty="0" err="1" smtClean="0"/>
              <a:t>dan</a:t>
            </a:r>
            <a:r>
              <a:rPr lang="en-MY" sz="2000" dirty="0" smtClean="0"/>
              <a:t> </a:t>
            </a:r>
            <a:r>
              <a:rPr lang="en-MY" sz="2000" dirty="0" err="1" smtClean="0"/>
              <a:t>probet</a:t>
            </a:r>
            <a:r>
              <a:rPr lang="en-MY" sz="2000" dirty="0" smtClean="0"/>
              <a:t>/ </a:t>
            </a:r>
            <a:r>
              <a:rPr lang="en-MY" sz="2000" dirty="0" err="1" smtClean="0"/>
              <a:t>surat</a:t>
            </a:r>
            <a:r>
              <a:rPr lang="en-MY" sz="2000" dirty="0" smtClean="0"/>
              <a:t> </a:t>
            </a:r>
            <a:r>
              <a:rPr lang="en-MY" sz="2000" dirty="0" err="1" smtClean="0"/>
              <a:t>kuasa</a:t>
            </a:r>
            <a:r>
              <a:rPr lang="en-MY" sz="2000" dirty="0" smtClean="0"/>
              <a:t> </a:t>
            </a:r>
            <a:r>
              <a:rPr lang="en-MY" sz="2000" dirty="0" err="1" smtClean="0"/>
              <a:t>mentadbir</a:t>
            </a:r>
            <a:r>
              <a:rPr lang="en-MY" sz="2000" dirty="0" smtClean="0"/>
              <a:t> </a:t>
            </a:r>
            <a:r>
              <a:rPr lang="en-MY" sz="2000" dirty="0" err="1" smtClean="0"/>
              <a:t>dibawah</a:t>
            </a:r>
            <a:r>
              <a:rPr lang="en-MY" sz="2000" dirty="0" smtClean="0"/>
              <a:t> </a:t>
            </a:r>
            <a:r>
              <a:rPr lang="en-MY" sz="2000" dirty="0" err="1" smtClean="0"/>
              <a:t>senarai</a:t>
            </a:r>
            <a:r>
              <a:rPr lang="en-MY" sz="2000" dirty="0" smtClean="0"/>
              <a:t> </a:t>
            </a:r>
            <a:r>
              <a:rPr lang="en-MY" sz="2000" dirty="0" err="1" smtClean="0"/>
              <a:t>persekutuan</a:t>
            </a:r>
            <a:endParaRPr lang="en-MY" sz="2000" dirty="0" smtClean="0"/>
          </a:p>
          <a:p>
            <a:pPr marL="182880" lvl="1" algn="just">
              <a:spcBef>
                <a:spcPts val="1200"/>
              </a:spcBef>
              <a:spcAft>
                <a:spcPts val="0"/>
              </a:spcAft>
            </a:pPr>
            <a:r>
              <a:rPr lang="en-US" sz="2000" dirty="0" err="1" smtClean="0"/>
              <a:t>Akta</a:t>
            </a:r>
            <a:r>
              <a:rPr lang="en-US" sz="2000" dirty="0" smtClean="0"/>
              <a:t> </a:t>
            </a:r>
            <a:r>
              <a:rPr lang="en-US" sz="2000" dirty="0" err="1" smtClean="0"/>
              <a:t>Mahkamah</a:t>
            </a:r>
            <a:r>
              <a:rPr lang="en-US" sz="2000" dirty="0" smtClean="0"/>
              <a:t> </a:t>
            </a:r>
            <a:r>
              <a:rPr lang="en-US" sz="2000" dirty="0" err="1" smtClean="0"/>
              <a:t>Kehakiman</a:t>
            </a:r>
            <a:r>
              <a:rPr lang="en-US" sz="2000" dirty="0" smtClean="0"/>
              <a:t> 1964 (s24(f))- </a:t>
            </a:r>
            <a:r>
              <a:rPr lang="en-US" sz="2000" dirty="0" err="1" smtClean="0"/>
              <a:t>Mahkamah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</a:t>
            </a:r>
            <a:r>
              <a:rPr lang="en-US" sz="2000" dirty="0" err="1" smtClean="0"/>
              <a:t>berbidangkuasa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pemberian</a:t>
            </a:r>
            <a:r>
              <a:rPr lang="en-US" sz="2000" dirty="0" smtClean="0"/>
              <a:t> </a:t>
            </a:r>
            <a:r>
              <a:rPr lang="en-US" sz="2000" dirty="0" err="1" smtClean="0"/>
              <a:t>surat</a:t>
            </a:r>
            <a:r>
              <a:rPr lang="en-US" sz="2000" dirty="0" smtClean="0"/>
              <a:t> </a:t>
            </a:r>
            <a:r>
              <a:rPr lang="en-US" sz="2000" dirty="0" err="1" smtClean="0"/>
              <a:t>kuasa</a:t>
            </a:r>
            <a:r>
              <a:rPr lang="en-US" sz="2000" dirty="0" smtClean="0"/>
              <a:t> </a:t>
            </a:r>
            <a:r>
              <a:rPr lang="en-US" sz="2000" dirty="0" err="1" smtClean="0"/>
              <a:t>mentadbir</a:t>
            </a:r>
            <a:r>
              <a:rPr lang="en-US" sz="2000" dirty="0" smtClean="0"/>
              <a:t>/ </a:t>
            </a:r>
            <a:r>
              <a:rPr lang="en-US" sz="2000" dirty="0" err="1" smtClean="0"/>
              <a:t>probet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harta</a:t>
            </a:r>
            <a:r>
              <a:rPr lang="en-US" sz="2000" dirty="0" smtClean="0"/>
              <a:t> </a:t>
            </a:r>
            <a:r>
              <a:rPr lang="en-US" sz="2000" dirty="0" err="1" smtClean="0"/>
              <a:t>berwasiat</a:t>
            </a:r>
            <a:r>
              <a:rPr lang="en-US" sz="2000" dirty="0" smtClean="0"/>
              <a:t>- </a:t>
            </a:r>
            <a:endParaRPr lang="en-US" sz="2000" dirty="0" smtClean="0"/>
          </a:p>
          <a:p>
            <a:pPr marL="182880" lvl="1" algn="just">
              <a:spcBef>
                <a:spcPts val="1200"/>
              </a:spcBef>
              <a:spcAft>
                <a:spcPts val="0"/>
              </a:spcAft>
            </a:pPr>
            <a:r>
              <a:rPr lang="en-US" sz="2000" dirty="0" err="1" smtClean="0"/>
              <a:t>Akta</a:t>
            </a:r>
            <a:r>
              <a:rPr lang="en-US" sz="2000" dirty="0" smtClean="0"/>
              <a:t> </a:t>
            </a:r>
            <a:r>
              <a:rPr lang="en-US" sz="2000" dirty="0" err="1" smtClean="0"/>
              <a:t>Probet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Pentadbiran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Kaedah-Kaedah</a:t>
            </a:r>
            <a:r>
              <a:rPr lang="en-US" sz="2000" dirty="0" smtClean="0"/>
              <a:t> </a:t>
            </a:r>
            <a:r>
              <a:rPr lang="en-US" sz="2000" dirty="0" err="1" smtClean="0"/>
              <a:t>Mahkamah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2012  (</a:t>
            </a:r>
            <a:r>
              <a:rPr lang="en-US" sz="2000" dirty="0" err="1" smtClean="0"/>
              <a:t>Aturan</a:t>
            </a:r>
            <a:r>
              <a:rPr lang="en-US" sz="2000" dirty="0" smtClean="0"/>
              <a:t> 71  </a:t>
            </a:r>
            <a:r>
              <a:rPr lang="en-US" sz="2000" dirty="0" err="1" smtClean="0"/>
              <a:t>Prosiding</a:t>
            </a:r>
            <a:r>
              <a:rPr lang="en-US" sz="2000" dirty="0" smtClean="0"/>
              <a:t> </a:t>
            </a:r>
            <a:r>
              <a:rPr lang="en-US" sz="2000" dirty="0" err="1" smtClean="0"/>
              <a:t>Probet</a:t>
            </a:r>
            <a:r>
              <a:rPr lang="en-US" sz="2000" dirty="0" smtClean="0"/>
              <a:t> </a:t>
            </a:r>
            <a:r>
              <a:rPr lang="en-US" sz="2000" dirty="0" err="1" smtClean="0"/>
              <a:t>Bukan</a:t>
            </a:r>
            <a:r>
              <a:rPr lang="en-US" sz="2000" dirty="0" smtClean="0"/>
              <a:t> </a:t>
            </a:r>
            <a:r>
              <a:rPr lang="en-US" sz="2000" dirty="0" err="1" smtClean="0"/>
              <a:t>Bertikaian</a:t>
            </a:r>
            <a:r>
              <a:rPr lang="en-US" sz="2000" dirty="0" smtClean="0"/>
              <a:t> &amp; </a:t>
            </a:r>
            <a:r>
              <a:rPr lang="en-US" sz="2000" dirty="0" err="1" smtClean="0"/>
              <a:t>Aturan</a:t>
            </a:r>
            <a:r>
              <a:rPr lang="en-US" sz="2000" dirty="0" smtClean="0"/>
              <a:t> 72 (</a:t>
            </a:r>
            <a:r>
              <a:rPr lang="en-US" sz="2000" dirty="0" err="1" smtClean="0"/>
              <a:t>Prosiding</a:t>
            </a:r>
            <a:r>
              <a:rPr lang="en-US" sz="2000" dirty="0" smtClean="0"/>
              <a:t> </a:t>
            </a:r>
            <a:r>
              <a:rPr lang="en-US" sz="2000" dirty="0" err="1" smtClean="0"/>
              <a:t>Probet</a:t>
            </a:r>
            <a:r>
              <a:rPr lang="en-US" sz="2000" dirty="0" smtClean="0"/>
              <a:t> </a:t>
            </a:r>
            <a:r>
              <a:rPr lang="en-US" sz="2000" dirty="0" err="1" smtClean="0"/>
              <a:t>Bertikaian</a:t>
            </a:r>
            <a:r>
              <a:rPr lang="en-US" sz="2000" dirty="0" smtClean="0"/>
              <a:t>)</a:t>
            </a:r>
          </a:p>
          <a:p>
            <a:pPr marL="182880" lvl="1" algn="just">
              <a:spcBef>
                <a:spcPts val="1200"/>
              </a:spcBef>
              <a:spcAft>
                <a:spcPts val="0"/>
              </a:spcAft>
            </a:pPr>
            <a:r>
              <a:rPr lang="en-US" sz="2000" dirty="0" err="1" smtClean="0"/>
              <a:t>Bidangkuasa</a:t>
            </a:r>
            <a:r>
              <a:rPr lang="en-US" sz="2000" dirty="0" smtClean="0"/>
              <a:t> </a:t>
            </a:r>
            <a:r>
              <a:rPr lang="en-US" sz="2000" dirty="0" err="1" smtClean="0"/>
              <a:t>perlantikan</a:t>
            </a:r>
            <a:r>
              <a:rPr lang="en-US" sz="2000" dirty="0" smtClean="0"/>
              <a:t> </a:t>
            </a:r>
            <a:r>
              <a:rPr lang="en-US" sz="2000" dirty="0" err="1" smtClean="0"/>
              <a:t>wasi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di </a:t>
            </a:r>
            <a:r>
              <a:rPr lang="en-US" sz="2000" dirty="0" err="1" smtClean="0"/>
              <a:t>bawah</a:t>
            </a:r>
            <a:r>
              <a:rPr lang="en-US" sz="2000" dirty="0" smtClean="0"/>
              <a:t> </a:t>
            </a:r>
            <a:r>
              <a:rPr lang="en-US" sz="2000" dirty="0" err="1" smtClean="0"/>
              <a:t>bidang</a:t>
            </a:r>
            <a:r>
              <a:rPr lang="en-US" sz="2000" dirty="0" smtClean="0"/>
              <a:t> </a:t>
            </a:r>
            <a:r>
              <a:rPr lang="en-US" sz="2000" dirty="0" err="1" smtClean="0"/>
              <a:t>kuasa</a:t>
            </a:r>
            <a:r>
              <a:rPr lang="en-US" sz="2000" dirty="0" smtClean="0"/>
              <a:t> </a:t>
            </a:r>
            <a:r>
              <a:rPr lang="en-US" sz="2000" dirty="0" err="1" smtClean="0"/>
              <a:t>Mahkamah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</a:t>
            </a:r>
            <a:r>
              <a:rPr lang="en-US" sz="2000" dirty="0" err="1" smtClean="0"/>
              <a:t>Sivil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241791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2000" dirty="0" err="1" smtClean="0"/>
              <a:t>Pentadbiran</a:t>
            </a:r>
            <a:r>
              <a:rPr lang="en-MY" sz="2000" dirty="0" smtClean="0"/>
              <a:t> </a:t>
            </a:r>
            <a:r>
              <a:rPr lang="en-MY" sz="2000" dirty="0" err="1" smtClean="0"/>
              <a:t>harta</a:t>
            </a:r>
            <a:r>
              <a:rPr lang="en-MY" sz="2000" dirty="0" smtClean="0"/>
              <a:t> </a:t>
            </a:r>
            <a:r>
              <a:rPr lang="en-MY" sz="2000" dirty="0" err="1" smtClean="0"/>
              <a:t>berwasiat</a:t>
            </a:r>
            <a:r>
              <a:rPr lang="en-MY" sz="2000" dirty="0" smtClean="0"/>
              <a:t> di </a:t>
            </a:r>
            <a:r>
              <a:rPr lang="en-MY" sz="2000" dirty="0" err="1" smtClean="0"/>
              <a:t>mahkamah</a:t>
            </a:r>
            <a:r>
              <a:rPr lang="en-MY" sz="2000" dirty="0" smtClean="0"/>
              <a:t> </a:t>
            </a:r>
            <a:r>
              <a:rPr lang="en-MY" sz="2000" dirty="0" err="1" smtClean="0"/>
              <a:t>syariah</a:t>
            </a:r>
            <a:endParaRPr lang="en-MY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MY" dirty="0" err="1" smtClean="0"/>
              <a:t>Bidang</a:t>
            </a:r>
            <a:r>
              <a:rPr lang="en-MY" dirty="0" smtClean="0"/>
              <a:t> </a:t>
            </a:r>
            <a:r>
              <a:rPr lang="en-MY" dirty="0" err="1" smtClean="0"/>
              <a:t>kuasa</a:t>
            </a:r>
            <a:r>
              <a:rPr lang="en-MY" dirty="0" smtClean="0"/>
              <a:t> </a:t>
            </a:r>
            <a:r>
              <a:rPr lang="en-MY" dirty="0" err="1" smtClean="0"/>
              <a:t>sivil</a:t>
            </a:r>
            <a:r>
              <a:rPr lang="en-MY" dirty="0" smtClean="0"/>
              <a:t> </a:t>
            </a:r>
            <a:r>
              <a:rPr lang="en-MY" dirty="0" err="1" smtClean="0"/>
              <a:t>Mahkamah</a:t>
            </a:r>
            <a:r>
              <a:rPr lang="en-MY" dirty="0" smtClean="0"/>
              <a:t> </a:t>
            </a:r>
            <a:r>
              <a:rPr lang="en-MY" dirty="0" err="1" smtClean="0"/>
              <a:t>Syariah</a:t>
            </a:r>
            <a:r>
              <a:rPr lang="en-MY" dirty="0" smtClean="0"/>
              <a:t>-</a:t>
            </a:r>
          </a:p>
          <a:p>
            <a:r>
              <a:rPr lang="en-MY" sz="1800" i="1" dirty="0" smtClean="0"/>
              <a:t>to determine inter alia, the </a:t>
            </a:r>
            <a:r>
              <a:rPr lang="en-MY" sz="1800" i="1" dirty="0"/>
              <a:t>issues relating to the wills of a deceased Muslim and the division and inheritance of testate or intestate property of a Muslim (Section 61(3)(b)(v) and (viii), Administration of the Religion of Islam (State of Selangor) Enactment 2003). </a:t>
            </a:r>
            <a:endParaRPr lang="en-MY" sz="1800" i="1" dirty="0" smtClean="0"/>
          </a:p>
          <a:p>
            <a:r>
              <a:rPr lang="en-MY" sz="1800" dirty="0" err="1" smtClean="0"/>
              <a:t>Bidangkuasa</a:t>
            </a:r>
            <a:r>
              <a:rPr lang="en-MY" sz="1800" dirty="0" smtClean="0"/>
              <a:t> </a:t>
            </a:r>
            <a:r>
              <a:rPr lang="en-MY" sz="1800" dirty="0" err="1" smtClean="0"/>
              <a:t>hanya</a:t>
            </a:r>
            <a:r>
              <a:rPr lang="en-MY" sz="1800" dirty="0" smtClean="0"/>
              <a:t> </a:t>
            </a:r>
            <a:r>
              <a:rPr lang="en-MY" sz="1800" dirty="0" err="1" smtClean="0"/>
              <a:t>terbatas</a:t>
            </a:r>
            <a:r>
              <a:rPr lang="en-MY" sz="1800" dirty="0" smtClean="0"/>
              <a:t> </a:t>
            </a:r>
            <a:r>
              <a:rPr lang="en-MY" sz="1800" dirty="0" err="1" smtClean="0"/>
              <a:t>kepada</a:t>
            </a:r>
            <a:r>
              <a:rPr lang="en-MY" sz="1800" dirty="0" smtClean="0"/>
              <a:t> </a:t>
            </a:r>
            <a:r>
              <a:rPr lang="en-MY" sz="1800" dirty="0" err="1" smtClean="0"/>
              <a:t>undang-undang</a:t>
            </a:r>
            <a:r>
              <a:rPr lang="en-MY" sz="1800" dirty="0" smtClean="0"/>
              <a:t> </a:t>
            </a:r>
            <a:r>
              <a:rPr lang="en-MY" sz="1800" dirty="0" err="1" smtClean="0"/>
              <a:t>substantif</a:t>
            </a:r>
            <a:r>
              <a:rPr lang="en-MY" sz="1800" dirty="0" smtClean="0"/>
              <a:t> </a:t>
            </a:r>
            <a:r>
              <a:rPr lang="en-MY" sz="1800" dirty="0" err="1" smtClean="0"/>
              <a:t>berkaitan</a:t>
            </a:r>
            <a:r>
              <a:rPr lang="en-MY" sz="1800" dirty="0" smtClean="0"/>
              <a:t> </a:t>
            </a:r>
            <a:r>
              <a:rPr lang="en-MY" sz="1800" dirty="0" err="1" smtClean="0"/>
              <a:t>pusaka</a:t>
            </a:r>
            <a:r>
              <a:rPr lang="en-MY" sz="1800" dirty="0" smtClean="0"/>
              <a:t> Islam </a:t>
            </a:r>
            <a:r>
              <a:rPr lang="en-MY" sz="1800" dirty="0" err="1" smtClean="0"/>
              <a:t>sahaja</a:t>
            </a:r>
            <a:r>
              <a:rPr lang="en-MY" sz="1800" dirty="0" smtClean="0"/>
              <a:t> </a:t>
            </a:r>
            <a:r>
              <a:rPr lang="en-MY" sz="1800" dirty="0" err="1" smtClean="0"/>
              <a:t>bukan</a:t>
            </a:r>
            <a:r>
              <a:rPr lang="en-MY" sz="1800" dirty="0" smtClean="0"/>
              <a:t> </a:t>
            </a:r>
            <a:r>
              <a:rPr lang="en-MY" sz="1800" dirty="0" err="1" smtClean="0"/>
              <a:t>undang-undang</a:t>
            </a:r>
            <a:r>
              <a:rPr lang="en-MY" sz="1800" dirty="0" smtClean="0"/>
              <a:t> </a:t>
            </a:r>
            <a:r>
              <a:rPr lang="en-MY" sz="1800" dirty="0" err="1" smtClean="0"/>
              <a:t>prosedur</a:t>
            </a:r>
            <a:r>
              <a:rPr lang="en-MY" dirty="0" smtClean="0"/>
              <a:t> </a:t>
            </a:r>
            <a:r>
              <a:rPr lang="en-MY" dirty="0" smtClean="0"/>
              <a:t>.</a:t>
            </a:r>
          </a:p>
          <a:p>
            <a:r>
              <a:rPr lang="en-MY" dirty="0" err="1" smtClean="0"/>
              <a:t>Tidak</a:t>
            </a:r>
            <a:r>
              <a:rPr lang="en-MY" dirty="0" smtClean="0"/>
              <a:t> </a:t>
            </a:r>
            <a:r>
              <a:rPr lang="en-MY" dirty="0" err="1" smtClean="0"/>
              <a:t>berbidangkuasa</a:t>
            </a:r>
            <a:r>
              <a:rPr lang="en-MY" dirty="0" smtClean="0"/>
              <a:t> </a:t>
            </a:r>
            <a:r>
              <a:rPr lang="en-MY" dirty="0" err="1" smtClean="0"/>
              <a:t>membuat</a:t>
            </a:r>
            <a:r>
              <a:rPr lang="en-MY" dirty="0" smtClean="0"/>
              <a:t> </a:t>
            </a:r>
            <a:r>
              <a:rPr lang="en-MY" dirty="0" err="1" smtClean="0"/>
              <a:t>perlantikan</a:t>
            </a:r>
            <a:r>
              <a:rPr lang="en-MY" dirty="0" smtClean="0"/>
              <a:t> </a:t>
            </a:r>
            <a:r>
              <a:rPr lang="en-MY" dirty="0" err="1" smtClean="0"/>
              <a:t>wasi</a:t>
            </a:r>
            <a:r>
              <a:rPr lang="en-MY" dirty="0" smtClean="0"/>
              <a:t>/ </a:t>
            </a:r>
            <a:r>
              <a:rPr lang="en-MY" dirty="0" err="1" smtClean="0"/>
              <a:t>pewasian</a:t>
            </a:r>
            <a:r>
              <a:rPr lang="en-MY" dirty="0" smtClean="0"/>
              <a:t>- </a:t>
            </a:r>
            <a:r>
              <a:rPr lang="en-MY" sz="1800" dirty="0" err="1"/>
              <a:t>Jumaaton@Zaiton</a:t>
            </a:r>
            <a:r>
              <a:rPr lang="en-MY" sz="1800" dirty="0"/>
              <a:t> &amp; Anor. v. Raja </a:t>
            </a:r>
            <a:r>
              <a:rPr lang="en-MY" sz="1800" dirty="0" err="1"/>
              <a:t>Hizaruddin</a:t>
            </a:r>
            <a:r>
              <a:rPr lang="en-MY" sz="1800" dirty="0"/>
              <a:t> bin Raja </a:t>
            </a:r>
            <a:r>
              <a:rPr lang="en-MY" sz="1800" dirty="0" err="1"/>
              <a:t>Nong</a:t>
            </a:r>
            <a:r>
              <a:rPr lang="en-MY" sz="1800" dirty="0"/>
              <a:t> </a:t>
            </a:r>
            <a:r>
              <a:rPr lang="en-MY" sz="1800" dirty="0" err="1"/>
              <a:t>Chik</a:t>
            </a:r>
            <a:r>
              <a:rPr lang="en-MY" sz="1800" dirty="0"/>
              <a:t> [1998] 6 MLJ </a:t>
            </a:r>
            <a:r>
              <a:rPr lang="en-MY" sz="1800" dirty="0" smtClean="0"/>
              <a:t>556</a:t>
            </a:r>
          </a:p>
          <a:p>
            <a:r>
              <a:rPr lang="en-MY" sz="1800" dirty="0" err="1" smtClean="0"/>
              <a:t>Permohonan</a:t>
            </a:r>
            <a:r>
              <a:rPr lang="en-MY" sz="1800" dirty="0" smtClean="0"/>
              <a:t> </a:t>
            </a:r>
            <a:r>
              <a:rPr lang="en-MY" sz="1800" dirty="0" err="1" smtClean="0"/>
              <a:t>berkaitan</a:t>
            </a:r>
            <a:r>
              <a:rPr lang="en-MY" sz="1800" dirty="0" smtClean="0"/>
              <a:t> </a:t>
            </a:r>
            <a:r>
              <a:rPr lang="en-MY" sz="1800" dirty="0" err="1" smtClean="0"/>
              <a:t>perlantikan</a:t>
            </a:r>
            <a:r>
              <a:rPr lang="en-MY" sz="1800" dirty="0" smtClean="0"/>
              <a:t> </a:t>
            </a:r>
            <a:r>
              <a:rPr lang="en-MY" sz="1800" dirty="0" err="1" smtClean="0"/>
              <a:t>wasi</a:t>
            </a:r>
            <a:r>
              <a:rPr lang="en-MY" sz="1800" dirty="0" smtClean="0"/>
              <a:t>/ </a:t>
            </a:r>
            <a:r>
              <a:rPr lang="en-MY" sz="1800" dirty="0" err="1" smtClean="0"/>
              <a:t>surat</a:t>
            </a:r>
            <a:r>
              <a:rPr lang="en-MY" sz="1800" dirty="0" smtClean="0"/>
              <a:t> </a:t>
            </a:r>
            <a:r>
              <a:rPr lang="en-MY" sz="1800" dirty="0" err="1" smtClean="0"/>
              <a:t>kuasa</a:t>
            </a:r>
            <a:r>
              <a:rPr lang="en-MY" sz="1800" dirty="0" smtClean="0"/>
              <a:t> </a:t>
            </a:r>
            <a:r>
              <a:rPr lang="en-MY" sz="1800" dirty="0" err="1" smtClean="0"/>
              <a:t>pentadbir</a:t>
            </a:r>
            <a:r>
              <a:rPr lang="en-MY" sz="1800" dirty="0" smtClean="0"/>
              <a:t> </a:t>
            </a:r>
            <a:r>
              <a:rPr lang="en-MY" sz="1800" dirty="0" err="1" smtClean="0"/>
              <a:t>perlu</a:t>
            </a:r>
            <a:r>
              <a:rPr lang="en-MY" sz="1800" dirty="0" smtClean="0"/>
              <a:t> </a:t>
            </a:r>
            <a:r>
              <a:rPr lang="en-MY" sz="1800" dirty="0" err="1" smtClean="0"/>
              <a:t>dibuat</a:t>
            </a:r>
            <a:r>
              <a:rPr lang="en-MY" sz="1800" dirty="0" smtClean="0"/>
              <a:t> </a:t>
            </a:r>
            <a:r>
              <a:rPr lang="en-MY" sz="1800" dirty="0" err="1" smtClean="0"/>
              <a:t>ke</a:t>
            </a:r>
            <a:r>
              <a:rPr lang="en-MY" sz="1800" dirty="0"/>
              <a:t> </a:t>
            </a:r>
            <a:r>
              <a:rPr lang="en-MY" sz="1800" dirty="0" err="1" smtClean="0"/>
              <a:t>Mahkamah</a:t>
            </a:r>
            <a:r>
              <a:rPr lang="en-MY" sz="1800" dirty="0" smtClean="0"/>
              <a:t> </a:t>
            </a:r>
            <a:r>
              <a:rPr lang="en-MY" sz="1800" dirty="0" err="1" smtClean="0"/>
              <a:t>Tinggi</a:t>
            </a:r>
            <a:r>
              <a:rPr lang="en-MY" sz="1800" dirty="0" smtClean="0"/>
              <a:t> </a:t>
            </a:r>
            <a:r>
              <a:rPr lang="en-MY" sz="1800" dirty="0" err="1" smtClean="0"/>
              <a:t>sivil</a:t>
            </a:r>
            <a:r>
              <a:rPr lang="en-MY" sz="1800" dirty="0" smtClean="0"/>
              <a:t> (Re </a:t>
            </a:r>
            <a:r>
              <a:rPr lang="en-MY" sz="1800" dirty="0" err="1"/>
              <a:t>Ridzwan</a:t>
            </a:r>
            <a:r>
              <a:rPr lang="en-MY" sz="1800" dirty="0"/>
              <a:t> bin Ibrahim (2002) 4 AMR 4318). </a:t>
            </a:r>
            <a:endParaRPr lang="en-MY" sz="1800" dirty="0" smtClean="0"/>
          </a:p>
          <a:p>
            <a:r>
              <a:rPr lang="en-MY" sz="1800" dirty="0" err="1" smtClean="0"/>
              <a:t>Sijil</a:t>
            </a:r>
            <a:r>
              <a:rPr lang="en-MY" sz="1800" dirty="0" smtClean="0"/>
              <a:t> </a:t>
            </a:r>
            <a:r>
              <a:rPr lang="en-MY" sz="1800" dirty="0" err="1" smtClean="0"/>
              <a:t>faraid</a:t>
            </a:r>
            <a:r>
              <a:rPr lang="en-MY" sz="1800" dirty="0" smtClean="0"/>
              <a:t> </a:t>
            </a:r>
            <a:r>
              <a:rPr lang="en-MY" sz="1800" dirty="0" err="1" smtClean="0"/>
              <a:t>tidak</a:t>
            </a:r>
            <a:r>
              <a:rPr lang="en-MY" sz="1800" dirty="0" smtClean="0"/>
              <a:t> </a:t>
            </a:r>
            <a:r>
              <a:rPr lang="en-MY" sz="1800" dirty="0" err="1" smtClean="0"/>
              <a:t>memberikan</a:t>
            </a:r>
            <a:r>
              <a:rPr lang="en-MY" sz="1800" dirty="0" smtClean="0"/>
              <a:t> </a:t>
            </a:r>
            <a:r>
              <a:rPr lang="en-MY" sz="1800" dirty="0" err="1" smtClean="0"/>
              <a:t>kuasa</a:t>
            </a:r>
            <a:r>
              <a:rPr lang="en-MY" sz="1800" dirty="0"/>
              <a:t> </a:t>
            </a:r>
            <a:r>
              <a:rPr lang="en-MY" sz="1800" dirty="0" err="1" smtClean="0"/>
              <a:t>untuk</a:t>
            </a:r>
            <a:r>
              <a:rPr lang="en-MY" sz="1800" dirty="0" smtClean="0"/>
              <a:t> </a:t>
            </a:r>
            <a:r>
              <a:rPr lang="en-MY" sz="1800" dirty="0" err="1" smtClean="0"/>
              <a:t>membahagikan</a:t>
            </a:r>
            <a:r>
              <a:rPr lang="en-MY" sz="1800" dirty="0" smtClean="0"/>
              <a:t> </a:t>
            </a:r>
            <a:r>
              <a:rPr lang="en-MY" sz="1800" dirty="0" err="1" smtClean="0"/>
              <a:t>harta</a:t>
            </a:r>
            <a:r>
              <a:rPr lang="en-MY" sz="1800" dirty="0" smtClean="0"/>
              <a:t> </a:t>
            </a:r>
            <a:r>
              <a:rPr lang="en-MY" sz="1800" dirty="0" err="1" smtClean="0"/>
              <a:t>pusaka</a:t>
            </a:r>
            <a:r>
              <a:rPr lang="en-MY" sz="1800" dirty="0" smtClean="0"/>
              <a:t> (Syed </a:t>
            </a:r>
            <a:r>
              <a:rPr lang="en-MY" sz="1800" dirty="0"/>
              <a:t>Ahmad bin Syed </a:t>
            </a:r>
            <a:r>
              <a:rPr lang="en-MY" sz="1800" dirty="0" err="1"/>
              <a:t>Agil</a:t>
            </a:r>
            <a:r>
              <a:rPr lang="en-MY" sz="1800" dirty="0"/>
              <a:t> </a:t>
            </a:r>
            <a:r>
              <a:rPr lang="en-MY" sz="1800" dirty="0" err="1"/>
              <a:t>Alkugsi</a:t>
            </a:r>
            <a:r>
              <a:rPr lang="en-MY" sz="1800" dirty="0"/>
              <a:t> &amp; 4 </a:t>
            </a:r>
            <a:r>
              <a:rPr lang="en-MY" sz="1800" dirty="0" err="1"/>
              <a:t>Ors</a:t>
            </a:r>
            <a:r>
              <a:rPr lang="en-MY" sz="1800" dirty="0"/>
              <a:t> v </a:t>
            </a:r>
            <a:r>
              <a:rPr lang="en-MY" sz="1800" dirty="0" err="1"/>
              <a:t>Ramunia</a:t>
            </a:r>
            <a:r>
              <a:rPr lang="en-MY" sz="1800" dirty="0"/>
              <a:t> Bauxite Pte Ltd &amp; 2 </a:t>
            </a:r>
            <a:r>
              <a:rPr lang="en-MY" sz="1800" dirty="0" err="1"/>
              <a:t>Ors</a:t>
            </a:r>
            <a:r>
              <a:rPr lang="en-MY" sz="1800" dirty="0"/>
              <a:t> and another case [1995] 1 LNS </a:t>
            </a:r>
            <a:r>
              <a:rPr lang="en-MY" sz="1800" dirty="0" smtClean="0"/>
              <a:t>238). </a:t>
            </a:r>
            <a:endParaRPr lang="en-MY" sz="1800" dirty="0"/>
          </a:p>
          <a:p>
            <a:endParaRPr lang="en-MY" sz="1800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7889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MY" i="1" dirty="0" smtClean="0"/>
              <a:t>Section 61 Administration Of The Religion Of Islam (State Of Selangor) Enactment 2003.</a:t>
            </a:r>
          </a:p>
          <a:p>
            <a:pPr algn="l"/>
            <a:r>
              <a:rPr lang="en-MY" i="1" dirty="0" smtClean="0"/>
              <a:t>(3) The </a:t>
            </a:r>
            <a:r>
              <a:rPr lang="en-MY" i="1" dirty="0" err="1" smtClean="0"/>
              <a:t>Syariah</a:t>
            </a:r>
            <a:r>
              <a:rPr lang="en-MY" i="1" dirty="0" smtClean="0"/>
              <a:t> High Court shall—</a:t>
            </a:r>
            <a:r>
              <a:rPr lang="en-MY" i="1" dirty="0"/>
              <a:t>(b) in its civil jurisdiction, hear and determine all actions and proceedings in which all the parties are Muslims and which relate to—</a:t>
            </a:r>
            <a:endParaRPr lang="en-MY" i="1" dirty="0" smtClean="0"/>
          </a:p>
          <a:p>
            <a:pPr lvl="1" algn="l"/>
            <a:r>
              <a:rPr lang="en-MY" i="1" dirty="0" smtClean="0"/>
              <a:t>(v) wills or gifts made while in a state of </a:t>
            </a:r>
            <a:r>
              <a:rPr lang="en-MY" i="1" dirty="0" err="1" smtClean="0"/>
              <a:t>marad-almaut</a:t>
            </a:r>
            <a:r>
              <a:rPr lang="en-MY" i="1" dirty="0" smtClean="0"/>
              <a:t>;</a:t>
            </a:r>
            <a:br>
              <a:rPr lang="en-MY" i="1" dirty="0" smtClean="0"/>
            </a:br>
            <a:r>
              <a:rPr lang="en-MY" i="1" dirty="0" smtClean="0"/>
              <a:t>(vi) gifts inter </a:t>
            </a:r>
            <a:r>
              <a:rPr lang="en-MY" i="1" dirty="0" err="1" smtClean="0"/>
              <a:t>vivos</a:t>
            </a:r>
            <a:r>
              <a:rPr lang="en-MY" i="1" dirty="0" smtClean="0"/>
              <a:t>, or settlements made without adequate consideration in money or money’s worth by a Muslim;</a:t>
            </a:r>
            <a:br>
              <a:rPr lang="en-MY" i="1" dirty="0" smtClean="0"/>
            </a:br>
            <a:r>
              <a:rPr lang="en-MY" i="1" dirty="0" smtClean="0"/>
              <a:t>(vii) </a:t>
            </a:r>
            <a:r>
              <a:rPr lang="en-MY" i="1" dirty="0" err="1" smtClean="0"/>
              <a:t>wakaf</a:t>
            </a:r>
            <a:r>
              <a:rPr lang="en-MY" i="1" dirty="0" smtClean="0"/>
              <a:t> or </a:t>
            </a:r>
            <a:r>
              <a:rPr lang="en-MY" i="1" dirty="0" err="1" smtClean="0"/>
              <a:t>nazr</a:t>
            </a:r>
            <a:r>
              <a:rPr lang="en-MY" i="1" dirty="0" smtClean="0"/>
              <a:t>;</a:t>
            </a:r>
            <a:br>
              <a:rPr lang="en-MY" i="1" dirty="0" smtClean="0"/>
            </a:br>
            <a:r>
              <a:rPr lang="en-MY" i="1" dirty="0" smtClean="0"/>
              <a:t>(viii) division and inheritance of testate or intestate property;</a:t>
            </a:r>
            <a:br>
              <a:rPr lang="en-MY" i="1" dirty="0" smtClean="0"/>
            </a:br>
            <a:r>
              <a:rPr lang="en-MY" i="1" dirty="0" smtClean="0"/>
              <a:t>(ix) the determination of the persons entitled to share in the estate of a deceased Muslim or the shares to which such persons are respectively entitled;</a:t>
            </a:r>
          </a:p>
          <a:p>
            <a:pPr algn="l"/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18859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ustom 2">
      <a:majorFont>
        <a:latin typeface="Trajan Pro"/>
        <a:ea typeface=""/>
        <a:cs typeface=""/>
      </a:majorFont>
      <a:minorFont>
        <a:latin typeface="Adobe Garamond Pro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955</TotalTime>
  <Words>1067</Words>
  <Application>Microsoft Office PowerPoint</Application>
  <PresentationFormat>On-screen Show (4:3)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Adobe Garamond Pro</vt:lpstr>
      <vt:lpstr>Arial</vt:lpstr>
      <vt:lpstr>Calibri</vt:lpstr>
      <vt:lpstr>Century Gothic</vt:lpstr>
      <vt:lpstr>Georgia</vt:lpstr>
      <vt:lpstr>Times New Roman</vt:lpstr>
      <vt:lpstr>Trajan Pro</vt:lpstr>
      <vt:lpstr>Wingdings 2</vt:lpstr>
      <vt:lpstr>Frame</vt:lpstr>
      <vt:lpstr>Nor Azlina Mohd Noor norazlyna@uum.edu.my Dr Akmal Hidayah Halim akmalh@iium.edu.my  School of Law UUM / aikol iium</vt:lpstr>
      <vt:lpstr>PowerPoint Presentation</vt:lpstr>
      <vt:lpstr>PowerPoint Presentation</vt:lpstr>
      <vt:lpstr>Executorship/ Pewasian</vt:lpstr>
      <vt:lpstr>PowerPoint Presentation</vt:lpstr>
      <vt:lpstr>Concept of executorship</vt:lpstr>
      <vt:lpstr>Pentadbiran Harta Berwasiat di Mahkamah tinggi sivil</vt:lpstr>
      <vt:lpstr>Pentadbiran harta berwasiat di mahkamah syariah</vt:lpstr>
      <vt:lpstr>PowerPoint Presentation</vt:lpstr>
      <vt:lpstr>PowerPoint Presentation</vt:lpstr>
      <vt:lpstr>Kedudukan wasiat orang islam di bawah kaedah-kaedah mahkamah tinggi 2012</vt:lpstr>
      <vt:lpstr>PowerPoint Presentation</vt:lpstr>
      <vt:lpstr>PowerPoint Presentation</vt:lpstr>
      <vt:lpstr>PowerPoint Presentation</vt:lpstr>
      <vt:lpstr>Kesimpulan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Nor Azlina</cp:lastModifiedBy>
  <cp:revision>44</cp:revision>
  <dcterms:created xsi:type="dcterms:W3CDTF">2015-03-26T08:44:08Z</dcterms:created>
  <dcterms:modified xsi:type="dcterms:W3CDTF">2015-05-20T06:13:30Z</dcterms:modified>
</cp:coreProperties>
</file>